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0" r:id="rId2"/>
    <p:sldId id="603" r:id="rId3"/>
    <p:sldId id="608" r:id="rId4"/>
    <p:sldId id="637" r:id="rId5"/>
    <p:sldId id="638" r:id="rId6"/>
    <p:sldId id="639" r:id="rId7"/>
    <p:sldId id="640" r:id="rId8"/>
    <p:sldId id="600" r:id="rId9"/>
    <p:sldId id="279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  <p14:sldId id="603"/>
            <p14:sldId id="608"/>
            <p14:sldId id="637"/>
            <p14:sldId id="638"/>
            <p14:sldId id="639"/>
            <p14:sldId id="640"/>
            <p14:sldId id="600"/>
          </p14:sldIdLst>
        </p14:section>
        <p14:section name="Textos" id="{20663275-FAEF-F04A-8F34-3FB6D76A98A7}">
          <p14:sldIdLst/>
        </p14:section>
        <p14:section name="Imagens" id="{D9E5BBA2-3A11-9D42-9558-4C9BC86851F7}">
          <p14:sldIdLst/>
        </p14:section>
        <p14:section name="Encerramento" id="{F264A1C2-3EB4-D34E-ABF3-E10CC5F4A7A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5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2A3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47" autoAdjust="0"/>
    <p:restoredTop sz="96327"/>
  </p:normalViewPr>
  <p:slideViewPr>
    <p:cSldViewPr snapToObjects="1">
      <p:cViewPr varScale="1">
        <p:scale>
          <a:sx n="90" d="100"/>
          <a:sy n="90" d="100"/>
        </p:scale>
        <p:origin x="77" y="245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m sasaki" userId="ad5fef5267917b98" providerId="LiveId" clId="{56AE38B2-9C23-4E44-B316-5B5400EF3A15}"/>
    <pc:docChg chg="custSel addSld delSld modSld modSection">
      <pc:chgData name="tm sasaki" userId="ad5fef5267917b98" providerId="LiveId" clId="{56AE38B2-9C23-4E44-B316-5B5400EF3A15}" dt="2023-02-24T10:34:24.940" v="966" actId="5793"/>
      <pc:docMkLst>
        <pc:docMk/>
      </pc:docMkLst>
      <pc:sldChg chg="modSp mod">
        <pc:chgData name="tm sasaki" userId="ad5fef5267917b98" providerId="LiveId" clId="{56AE38B2-9C23-4E44-B316-5B5400EF3A15}" dt="2023-02-24T10:34:24.940" v="966" actId="5793"/>
        <pc:sldMkLst>
          <pc:docMk/>
          <pc:sldMk cId="1593931193" sldId="280"/>
        </pc:sldMkLst>
        <pc:spChg chg="mod">
          <ac:chgData name="tm sasaki" userId="ad5fef5267917b98" providerId="LiveId" clId="{56AE38B2-9C23-4E44-B316-5B5400EF3A15}" dt="2023-02-24T10:34:24.940" v="966" actId="5793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m sasaki" userId="ad5fef5267917b98" providerId="LiveId" clId="{56AE38B2-9C23-4E44-B316-5B5400EF3A15}" dt="2023-02-24T10:34:19.774" v="952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modSp mod">
        <pc:chgData name="tm sasaki" userId="ad5fef5267917b98" providerId="LiveId" clId="{56AE38B2-9C23-4E44-B316-5B5400EF3A15}" dt="2023-02-15T02:33:04.184" v="26" actId="20577"/>
        <pc:sldMkLst>
          <pc:docMk/>
          <pc:sldMk cId="976865409" sldId="600"/>
        </pc:sldMkLst>
        <pc:spChg chg="mod">
          <ac:chgData name="tm sasaki" userId="ad5fef5267917b98" providerId="LiveId" clId="{56AE38B2-9C23-4E44-B316-5B5400EF3A15}" dt="2023-02-15T02:33:04.184" v="26" actId="20577"/>
          <ac:spMkLst>
            <pc:docMk/>
            <pc:sldMk cId="976865409" sldId="600"/>
            <ac:spMk id="9" creationId="{C565F9C7-B775-465E-ABB0-6E2BD0B89264}"/>
          </ac:spMkLst>
        </pc:spChg>
      </pc:sldChg>
      <pc:sldChg chg="addSp modSp mod">
        <pc:chgData name="tm sasaki" userId="ad5fef5267917b98" providerId="LiveId" clId="{56AE38B2-9C23-4E44-B316-5B5400EF3A15}" dt="2023-02-15T02:36:44.613" v="125" actId="14100"/>
        <pc:sldMkLst>
          <pc:docMk/>
          <pc:sldMk cId="1405030057" sldId="603"/>
        </pc:sldMkLst>
        <pc:spChg chg="mod">
          <ac:chgData name="tm sasaki" userId="ad5fef5267917b98" providerId="LiveId" clId="{56AE38B2-9C23-4E44-B316-5B5400EF3A15}" dt="2023-02-15T02:34:08.281" v="33" actId="20577"/>
          <ac:spMkLst>
            <pc:docMk/>
            <pc:sldMk cId="1405030057" sldId="603"/>
            <ac:spMk id="7" creationId="{08F2F46B-FBB5-460C-A4FD-C82951974EDC}"/>
          </ac:spMkLst>
        </pc:spChg>
        <pc:spChg chg="mod">
          <ac:chgData name="tm sasaki" userId="ad5fef5267917b98" providerId="LiveId" clId="{56AE38B2-9C23-4E44-B316-5B5400EF3A15}" dt="2023-02-15T02:36:44.613" v="125" actId="14100"/>
          <ac:spMkLst>
            <pc:docMk/>
            <pc:sldMk cId="1405030057" sldId="603"/>
            <ac:spMk id="8" creationId="{E5DD6190-7EEA-4975-A0B6-2F84EF371B4B}"/>
          </ac:spMkLst>
        </pc:spChg>
        <pc:picChg chg="add mod">
          <ac:chgData name="tm sasaki" userId="ad5fef5267917b98" providerId="LiveId" clId="{56AE38B2-9C23-4E44-B316-5B5400EF3A15}" dt="2023-02-15T02:36:13.219" v="91" actId="14100"/>
          <ac:picMkLst>
            <pc:docMk/>
            <pc:sldMk cId="1405030057" sldId="603"/>
            <ac:picMk id="3" creationId="{A49BD5A9-984B-5FBF-6A55-35663B62FB46}"/>
          </ac:picMkLst>
        </pc:picChg>
      </pc:sldChg>
      <pc:sldChg chg="del">
        <pc:chgData name="tm sasaki" userId="ad5fef5267917b98" providerId="LiveId" clId="{56AE38B2-9C23-4E44-B316-5B5400EF3A15}" dt="2023-02-15T02:38:03.380" v="127" actId="47"/>
        <pc:sldMkLst>
          <pc:docMk/>
          <pc:sldMk cId="242719600" sldId="604"/>
        </pc:sldMkLst>
      </pc:sldChg>
      <pc:sldChg chg="del">
        <pc:chgData name="tm sasaki" userId="ad5fef5267917b98" providerId="LiveId" clId="{56AE38B2-9C23-4E44-B316-5B5400EF3A15}" dt="2023-02-15T02:38:03.380" v="127" actId="47"/>
        <pc:sldMkLst>
          <pc:docMk/>
          <pc:sldMk cId="4151968509" sldId="605"/>
        </pc:sldMkLst>
      </pc:sldChg>
      <pc:sldChg chg="del">
        <pc:chgData name="tm sasaki" userId="ad5fef5267917b98" providerId="LiveId" clId="{56AE38B2-9C23-4E44-B316-5B5400EF3A15}" dt="2023-02-15T02:38:03.380" v="127" actId="47"/>
        <pc:sldMkLst>
          <pc:docMk/>
          <pc:sldMk cId="1375672225" sldId="606"/>
        </pc:sldMkLst>
      </pc:sldChg>
      <pc:sldChg chg="del">
        <pc:chgData name="tm sasaki" userId="ad5fef5267917b98" providerId="LiveId" clId="{56AE38B2-9C23-4E44-B316-5B5400EF3A15}" dt="2023-02-15T02:38:03.380" v="127" actId="47"/>
        <pc:sldMkLst>
          <pc:docMk/>
          <pc:sldMk cId="2363578646" sldId="607"/>
        </pc:sldMkLst>
      </pc:sldChg>
      <pc:sldChg chg="modSp add mod">
        <pc:chgData name="tm sasaki" userId="ad5fef5267917b98" providerId="LiveId" clId="{56AE38B2-9C23-4E44-B316-5B5400EF3A15}" dt="2023-02-15T02:38:08.948" v="128" actId="20577"/>
        <pc:sldMkLst>
          <pc:docMk/>
          <pc:sldMk cId="3584876689" sldId="608"/>
        </pc:sldMkLst>
        <pc:spChg chg="mod">
          <ac:chgData name="tm sasaki" userId="ad5fef5267917b98" providerId="LiveId" clId="{56AE38B2-9C23-4E44-B316-5B5400EF3A15}" dt="2023-02-15T02:38:08.948" v="128" actId="20577"/>
          <ac:spMkLst>
            <pc:docMk/>
            <pc:sldMk cId="3584876689" sldId="608"/>
            <ac:spMk id="7" creationId="{08F2F46B-FBB5-460C-A4FD-C82951974EDC}"/>
          </ac:spMkLst>
        </pc:spChg>
      </pc:sldChg>
      <pc:sldChg chg="modSp add mod">
        <pc:chgData name="tm sasaki" userId="ad5fef5267917b98" providerId="LiveId" clId="{56AE38B2-9C23-4E44-B316-5B5400EF3A15}" dt="2023-02-15T02:38:14.134" v="131" actId="20577"/>
        <pc:sldMkLst>
          <pc:docMk/>
          <pc:sldMk cId="3040349576" sldId="637"/>
        </pc:sldMkLst>
        <pc:spChg chg="mod">
          <ac:chgData name="tm sasaki" userId="ad5fef5267917b98" providerId="LiveId" clId="{56AE38B2-9C23-4E44-B316-5B5400EF3A15}" dt="2023-02-15T02:38:14.134" v="131" actId="20577"/>
          <ac:spMkLst>
            <pc:docMk/>
            <pc:sldMk cId="3040349576" sldId="637"/>
            <ac:spMk id="7" creationId="{08F2F46B-FBB5-460C-A4FD-C82951974EDC}"/>
          </ac:spMkLst>
        </pc:spChg>
      </pc:sldChg>
      <pc:sldChg chg="modSp add mod">
        <pc:chgData name="tm sasaki" userId="ad5fef5267917b98" providerId="LiveId" clId="{56AE38B2-9C23-4E44-B316-5B5400EF3A15}" dt="2023-02-15T02:38:18.727" v="132" actId="20577"/>
        <pc:sldMkLst>
          <pc:docMk/>
          <pc:sldMk cId="3723748578" sldId="638"/>
        </pc:sldMkLst>
        <pc:spChg chg="mod">
          <ac:chgData name="tm sasaki" userId="ad5fef5267917b98" providerId="LiveId" clId="{56AE38B2-9C23-4E44-B316-5B5400EF3A15}" dt="2023-02-15T02:38:18.727" v="132" actId="20577"/>
          <ac:spMkLst>
            <pc:docMk/>
            <pc:sldMk cId="3723748578" sldId="638"/>
            <ac:spMk id="7" creationId="{08F2F46B-FBB5-460C-A4FD-C82951974EDC}"/>
          </ac:spMkLst>
        </pc:spChg>
      </pc:sldChg>
      <pc:sldChg chg="modSp add mod">
        <pc:chgData name="tm sasaki" userId="ad5fef5267917b98" providerId="LiveId" clId="{56AE38B2-9C23-4E44-B316-5B5400EF3A15}" dt="2023-02-15T05:41:44.202" v="762" actId="20577"/>
        <pc:sldMkLst>
          <pc:docMk/>
          <pc:sldMk cId="70751888" sldId="639"/>
        </pc:sldMkLst>
        <pc:spChg chg="mod">
          <ac:chgData name="tm sasaki" userId="ad5fef5267917b98" providerId="LiveId" clId="{56AE38B2-9C23-4E44-B316-5B5400EF3A15}" dt="2023-02-15T05:32:46.066" v="135" actId="20577"/>
          <ac:spMkLst>
            <pc:docMk/>
            <pc:sldMk cId="70751888" sldId="639"/>
            <ac:spMk id="7" creationId="{08F2F46B-FBB5-460C-A4FD-C82951974EDC}"/>
          </ac:spMkLst>
        </pc:spChg>
        <pc:spChg chg="mod">
          <ac:chgData name="tm sasaki" userId="ad5fef5267917b98" providerId="LiveId" clId="{56AE38B2-9C23-4E44-B316-5B5400EF3A15}" dt="2023-02-15T05:41:44.202" v="762" actId="20577"/>
          <ac:spMkLst>
            <pc:docMk/>
            <pc:sldMk cId="70751888" sldId="639"/>
            <ac:spMk id="8" creationId="{E5DD6190-7EEA-4975-A0B6-2F84EF371B4B}"/>
          </ac:spMkLst>
        </pc:spChg>
      </pc:sldChg>
      <pc:sldChg chg="modSp add mod">
        <pc:chgData name="tm sasaki" userId="ad5fef5267917b98" providerId="LiveId" clId="{56AE38B2-9C23-4E44-B316-5B5400EF3A15}" dt="2023-02-15T05:43:48.105" v="950" actId="20577"/>
        <pc:sldMkLst>
          <pc:docMk/>
          <pc:sldMk cId="3573848573" sldId="640"/>
        </pc:sldMkLst>
        <pc:spChg chg="mod">
          <ac:chgData name="tm sasaki" userId="ad5fef5267917b98" providerId="LiveId" clId="{56AE38B2-9C23-4E44-B316-5B5400EF3A15}" dt="2023-02-15T05:40:04.114" v="441" actId="20577"/>
          <ac:spMkLst>
            <pc:docMk/>
            <pc:sldMk cId="3573848573" sldId="640"/>
            <ac:spMk id="7" creationId="{08F2F46B-FBB5-460C-A4FD-C82951974EDC}"/>
          </ac:spMkLst>
        </pc:spChg>
        <pc:spChg chg="mod">
          <ac:chgData name="tm sasaki" userId="ad5fef5267917b98" providerId="LiveId" clId="{56AE38B2-9C23-4E44-B316-5B5400EF3A15}" dt="2023-02-15T05:43:48.105" v="950" actId="20577"/>
          <ac:spMkLst>
            <pc:docMk/>
            <pc:sldMk cId="3573848573" sldId="640"/>
            <ac:spMk id="8" creationId="{E5DD6190-7EEA-4975-A0B6-2F84EF371B4B}"/>
          </ac:spMkLst>
        </pc:spChg>
      </pc:sldChg>
    </pc:docChg>
  </pc:docChgLst>
  <pc:docChgLst>
    <pc:chgData name="Tomaz Mikio Sasaki" userId="e7dc928306a225ff" providerId="LiveId" clId="{179924F3-F95B-4ED2-9649-4F200539BCCD}"/>
    <pc:docChg chg="custSel addSld delSld modSld modSection">
      <pc:chgData name="Tomaz Mikio Sasaki" userId="e7dc928306a225ff" providerId="LiveId" clId="{179924F3-F95B-4ED2-9649-4F200539BCCD}" dt="2022-02-09T18:09:56.187" v="463" actId="1076"/>
      <pc:docMkLst>
        <pc:docMk/>
      </pc:docMkLst>
      <pc:sldChg chg="modSp mod">
        <pc:chgData name="Tomaz Mikio Sasaki" userId="e7dc928306a225ff" providerId="LiveId" clId="{179924F3-F95B-4ED2-9649-4F200539BCCD}" dt="2022-02-09T17:47:51.291" v="121" actId="6549"/>
        <pc:sldMkLst>
          <pc:docMk/>
          <pc:sldMk cId="1593931193" sldId="280"/>
        </pc:sldMkLst>
        <pc:spChg chg="mod">
          <ac:chgData name="Tomaz Mikio Sasaki" userId="e7dc928306a225ff" providerId="LiveId" clId="{179924F3-F95B-4ED2-9649-4F200539BCCD}" dt="2022-02-09T17:47:43.909" v="119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179924F3-F95B-4ED2-9649-4F200539BCCD}" dt="2022-02-09T17:47:33.789" v="112" actId="14100"/>
          <ac:spMkLst>
            <pc:docMk/>
            <pc:sldMk cId="1593931193" sldId="280"/>
            <ac:spMk id="3" creationId="{30B6832D-6E4D-E344-9E39-BC8F9113A749}"/>
          </ac:spMkLst>
        </pc:spChg>
        <pc:spChg chg="mod">
          <ac:chgData name="Tomaz Mikio Sasaki" userId="e7dc928306a225ff" providerId="LiveId" clId="{179924F3-F95B-4ED2-9649-4F200539BCCD}" dt="2022-02-09T17:47:51.291" v="121" actId="6549"/>
          <ac:spMkLst>
            <pc:docMk/>
            <pc:sldMk cId="1593931193" sldId="280"/>
            <ac:spMk id="4" creationId="{20C2F715-F78B-5543-A758-FF6FF447E727}"/>
          </ac:spMkLst>
        </pc:spChg>
      </pc:sldChg>
      <pc:sldChg chg="addSp delSp modSp mod">
        <pc:chgData name="Tomaz Mikio Sasaki" userId="e7dc928306a225ff" providerId="LiveId" clId="{179924F3-F95B-4ED2-9649-4F200539BCCD}" dt="2022-02-09T18:05:48.715" v="429" actId="1076"/>
        <pc:sldMkLst>
          <pc:docMk/>
          <pc:sldMk cId="2836423227" sldId="297"/>
        </pc:sldMkLst>
        <pc:spChg chg="del">
          <ac:chgData name="Tomaz Mikio Sasaki" userId="e7dc928306a225ff" providerId="LiveId" clId="{179924F3-F95B-4ED2-9649-4F200539BCCD}" dt="2022-02-09T18:01:55.262" v="373" actId="478"/>
          <ac:spMkLst>
            <pc:docMk/>
            <pc:sldMk cId="2836423227" sldId="297"/>
            <ac:spMk id="5" creationId="{8210A097-1A19-4C6E-827D-16D513473061}"/>
          </ac:spMkLst>
        </pc:spChg>
        <pc:spChg chg="mod">
          <ac:chgData name="Tomaz Mikio Sasaki" userId="e7dc928306a225ff" providerId="LiveId" clId="{179924F3-F95B-4ED2-9649-4F200539BCCD}" dt="2022-02-09T18:05:37.753" v="426" actId="207"/>
          <ac:spMkLst>
            <pc:docMk/>
            <pc:sldMk cId="2836423227" sldId="297"/>
            <ac:spMk id="9" creationId="{C565F9C7-B775-465E-ABB0-6E2BD0B89264}"/>
          </ac:spMkLst>
        </pc:spChg>
        <pc:picChg chg="add mod">
          <ac:chgData name="Tomaz Mikio Sasaki" userId="e7dc928306a225ff" providerId="LiveId" clId="{179924F3-F95B-4ED2-9649-4F200539BCCD}" dt="2022-02-09T18:05:48.715" v="429" actId="1076"/>
          <ac:picMkLst>
            <pc:docMk/>
            <pc:sldMk cId="2836423227" sldId="297"/>
            <ac:picMk id="3" creationId="{ED9CA2BE-6338-4DD9-A99E-EC1C6754853F}"/>
          </ac:picMkLst>
        </pc:picChg>
        <pc:picChg chg="del">
          <ac:chgData name="Tomaz Mikio Sasaki" userId="e7dc928306a225ff" providerId="LiveId" clId="{179924F3-F95B-4ED2-9649-4F200539BCCD}" dt="2022-02-09T18:01:51.480" v="372" actId="478"/>
          <ac:picMkLst>
            <pc:docMk/>
            <pc:sldMk cId="2836423227" sldId="297"/>
            <ac:picMk id="4" creationId="{0E808F5B-2CD3-4457-AB95-7DF6670A5BCF}"/>
          </ac:picMkLst>
        </pc:picChg>
        <pc:picChg chg="add del mod">
          <ac:chgData name="Tomaz Mikio Sasaki" userId="e7dc928306a225ff" providerId="LiveId" clId="{179924F3-F95B-4ED2-9649-4F200539BCCD}" dt="2022-02-09T18:03:19.261" v="389" actId="478"/>
          <ac:picMkLst>
            <pc:docMk/>
            <pc:sldMk cId="2836423227" sldId="297"/>
            <ac:picMk id="1026" creationId="{4E87EB80-CC9A-4DB9-B89B-2C49CD05A299}"/>
          </ac:picMkLst>
        </pc:picChg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1993231360" sldId="298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098894858" sldId="58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976865409" sldId="600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1025496483" sldId="621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67001263" sldId="622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033998096" sldId="62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121025226" sldId="624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804043754" sldId="625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697327454" sldId="626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185405405" sldId="627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121221967" sldId="628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022676654" sldId="629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863976987" sldId="630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37653722" sldId="631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297354139" sldId="632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353782448" sldId="63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506799731" sldId="634"/>
        </pc:sldMkLst>
      </pc:sldChg>
      <pc:sldChg chg="addSp delSp modSp new mod modClrScheme chgLayout">
        <pc:chgData name="Tomaz Mikio Sasaki" userId="e7dc928306a225ff" providerId="LiveId" clId="{179924F3-F95B-4ED2-9649-4F200539BCCD}" dt="2022-02-09T17:49:56.060" v="371" actId="114"/>
        <pc:sldMkLst>
          <pc:docMk/>
          <pc:sldMk cId="335590531" sldId="635"/>
        </pc:sldMkLst>
        <pc:spChg chg="del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2" creationId="{E6C29228-7B65-48DC-95ED-2FEF223460BB}"/>
          </ac:spMkLst>
        </pc:spChg>
        <pc:spChg chg="del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3" creationId="{36E5CEBF-79BE-4090-95CF-722B9F2A7E75}"/>
          </ac:spMkLst>
        </pc:spChg>
        <pc:spChg chg="del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4" creationId="{D2D48ACF-607C-48E1-801D-5424841A46C6}"/>
          </ac:spMkLst>
        </pc:spChg>
        <pc:spChg chg="add mod ord">
          <ac:chgData name="Tomaz Mikio Sasaki" userId="e7dc928306a225ff" providerId="LiveId" clId="{179924F3-F95B-4ED2-9649-4F200539BCCD}" dt="2022-02-09T17:49:56.060" v="371" actId="114"/>
          <ac:spMkLst>
            <pc:docMk/>
            <pc:sldMk cId="335590531" sldId="635"/>
            <ac:spMk id="5" creationId="{A0A58D12-322C-44B0-95FA-EC6FE220951A}"/>
          </ac:spMkLst>
        </pc:spChg>
        <pc:spChg chg="add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6" creationId="{FF8B51C5-4BAB-4983-A68D-D9283A936127}"/>
          </ac:spMkLst>
        </pc:spChg>
      </pc:sldChg>
      <pc:sldChg chg="addSp delSp modSp add mod">
        <pc:chgData name="Tomaz Mikio Sasaki" userId="e7dc928306a225ff" providerId="LiveId" clId="{179924F3-F95B-4ED2-9649-4F200539BCCD}" dt="2022-02-09T18:09:56.187" v="463" actId="1076"/>
        <pc:sldMkLst>
          <pc:docMk/>
          <pc:sldMk cId="2849480861" sldId="636"/>
        </pc:sldMkLst>
        <pc:spChg chg="mod">
          <ac:chgData name="Tomaz Mikio Sasaki" userId="e7dc928306a225ff" providerId="LiveId" clId="{179924F3-F95B-4ED2-9649-4F200539BCCD}" dt="2022-02-09T18:09:53.140" v="462" actId="1076"/>
          <ac:spMkLst>
            <pc:docMk/>
            <pc:sldMk cId="2849480861" sldId="636"/>
            <ac:spMk id="9" creationId="{C565F9C7-B775-465E-ABB0-6E2BD0B89264}"/>
          </ac:spMkLst>
        </pc:spChg>
        <pc:picChg chg="del">
          <ac:chgData name="Tomaz Mikio Sasaki" userId="e7dc928306a225ff" providerId="LiveId" clId="{179924F3-F95B-4ED2-9649-4F200539BCCD}" dt="2022-02-09T18:06:24.571" v="432" actId="478"/>
          <ac:picMkLst>
            <pc:docMk/>
            <pc:sldMk cId="2849480861" sldId="636"/>
            <ac:picMk id="3" creationId="{ED9CA2BE-6338-4DD9-A99E-EC1C6754853F}"/>
          </ac:picMkLst>
        </pc:picChg>
        <pc:picChg chg="add mod">
          <ac:chgData name="Tomaz Mikio Sasaki" userId="e7dc928306a225ff" providerId="LiveId" clId="{179924F3-F95B-4ED2-9649-4F200539BCCD}" dt="2022-02-09T18:09:56.187" v="463" actId="1076"/>
          <ac:picMkLst>
            <pc:docMk/>
            <pc:sldMk cId="2849480861" sldId="636"/>
            <ac:picMk id="4" creationId="{58642EBF-C133-4F70-873B-1D980BD16960}"/>
          </ac:picMkLst>
        </pc:picChg>
      </pc:sldChg>
    </pc:docChg>
  </pc:docChgLst>
  <pc:docChgLst>
    <pc:chgData name="Tomaz Mikio Sasaki" userId="e7dc928306a225ff" providerId="LiveId" clId="{1D52152D-CF35-418A-A4FA-3C0142164C3E}"/>
    <pc:docChg chg="modSld">
      <pc:chgData name="Tomaz Mikio Sasaki" userId="e7dc928306a225ff" providerId="LiveId" clId="{1D52152D-CF35-418A-A4FA-3C0142164C3E}" dt="2023-08-27T22:40:44.386" v="22" actId="20577"/>
      <pc:docMkLst>
        <pc:docMk/>
      </pc:docMkLst>
      <pc:sldChg chg="modSp mod">
        <pc:chgData name="Tomaz Mikio Sasaki" userId="e7dc928306a225ff" providerId="LiveId" clId="{1D52152D-CF35-418A-A4FA-3C0142164C3E}" dt="2023-08-21T02:18:53.514" v="10" actId="20577"/>
        <pc:sldMkLst>
          <pc:docMk/>
          <pc:sldMk cId="1593931193" sldId="280"/>
        </pc:sldMkLst>
        <pc:spChg chg="mod">
          <ac:chgData name="Tomaz Mikio Sasaki" userId="e7dc928306a225ff" providerId="LiveId" clId="{1D52152D-CF35-418A-A4FA-3C0142164C3E}" dt="2023-08-21T02:18:53.514" v="10" actId="20577"/>
          <ac:spMkLst>
            <pc:docMk/>
            <pc:sldMk cId="1593931193" sldId="280"/>
            <ac:spMk id="2" creationId="{D5C03861-7BC1-3447-A470-2D8A0EAAA792}"/>
          </ac:spMkLst>
        </pc:spChg>
      </pc:sldChg>
      <pc:sldChg chg="modSp mod">
        <pc:chgData name="Tomaz Mikio Sasaki" userId="e7dc928306a225ff" providerId="LiveId" clId="{1D52152D-CF35-418A-A4FA-3C0142164C3E}" dt="2023-08-27T22:40:44.386" v="22" actId="20577"/>
        <pc:sldMkLst>
          <pc:docMk/>
          <pc:sldMk cId="3573848573" sldId="640"/>
        </pc:sldMkLst>
        <pc:spChg chg="mod">
          <ac:chgData name="Tomaz Mikio Sasaki" userId="e7dc928306a225ff" providerId="LiveId" clId="{1D52152D-CF35-418A-A4FA-3C0142164C3E}" dt="2023-08-27T22:40:44.386" v="22" actId="20577"/>
          <ac:spMkLst>
            <pc:docMk/>
            <pc:sldMk cId="3573848573" sldId="640"/>
            <ac:spMk id="8" creationId="{E5DD6190-7EEA-4975-A0B6-2F84EF371B4B}"/>
          </ac:spMkLst>
        </pc:spChg>
      </pc:sldChg>
    </pc:docChg>
  </pc:docChgLst>
  <pc:docChgLst>
    <pc:chgData name="Tomaz Mikio Sasaki" userId="e7dc928306a225ff" providerId="LiveId" clId="{2BCE83BD-76B0-4683-B0EA-0CACEFFE311A}"/>
    <pc:docChg chg="custSel modSld">
      <pc:chgData name="Tomaz Mikio Sasaki" userId="e7dc928306a225ff" providerId="LiveId" clId="{2BCE83BD-76B0-4683-B0EA-0CACEFFE311A}" dt="2022-02-11T13:00:49.827" v="77" actId="403"/>
      <pc:docMkLst>
        <pc:docMk/>
      </pc:docMkLst>
      <pc:sldChg chg="modSp mod">
        <pc:chgData name="Tomaz Mikio Sasaki" userId="e7dc928306a225ff" providerId="LiveId" clId="{2BCE83BD-76B0-4683-B0EA-0CACEFFE311A}" dt="2022-02-11T12:59:39.309" v="40" actId="20577"/>
        <pc:sldMkLst>
          <pc:docMk/>
          <pc:sldMk cId="1593931193" sldId="280"/>
        </pc:sldMkLst>
        <pc:spChg chg="mod">
          <ac:chgData name="Tomaz Mikio Sasaki" userId="e7dc928306a225ff" providerId="LiveId" clId="{2BCE83BD-76B0-4683-B0EA-0CACEFFE311A}" dt="2022-02-11T12:59:39.309" v="40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2BCE83BD-76B0-4683-B0EA-0CACEFFE311A}" dt="2022-02-11T12:59:21.365" v="1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addSp modSp mod">
        <pc:chgData name="Tomaz Mikio Sasaki" userId="e7dc928306a225ff" providerId="LiveId" clId="{2BCE83BD-76B0-4683-B0EA-0CACEFFE311A}" dt="2022-02-11T13:00:49.827" v="77" actId="403"/>
        <pc:sldMkLst>
          <pc:docMk/>
          <pc:sldMk cId="2849480861" sldId="636"/>
        </pc:sldMkLst>
        <pc:spChg chg="add mod">
          <ac:chgData name="Tomaz Mikio Sasaki" userId="e7dc928306a225ff" providerId="LiveId" clId="{2BCE83BD-76B0-4683-B0EA-0CACEFFE311A}" dt="2022-02-11T13:00:49.827" v="77" actId="403"/>
          <ac:spMkLst>
            <pc:docMk/>
            <pc:sldMk cId="2849480861" sldId="636"/>
            <ac:spMk id="2" creationId="{8CDB7793-6300-4409-B09D-6721878BCB7B}"/>
          </ac:spMkLst>
        </pc:spChg>
        <pc:spChg chg="mod">
          <ac:chgData name="Tomaz Mikio Sasaki" userId="e7dc928306a225ff" providerId="LiveId" clId="{2BCE83BD-76B0-4683-B0EA-0CACEFFE311A}" dt="2022-02-11T12:59:52.829" v="42" actId="20577"/>
          <ac:spMkLst>
            <pc:docMk/>
            <pc:sldMk cId="2849480861" sldId="636"/>
            <ac:spMk id="9" creationId="{C565F9C7-B775-465E-ABB0-6E2BD0B89264}"/>
          </ac:spMkLst>
        </pc:spChg>
      </pc:sldChg>
    </pc:docChg>
  </pc:docChgLst>
  <pc:docChgLst>
    <pc:chgData name="tm sasaki" userId="ad5fef5267917b98" providerId="LiveId" clId="{B5AAB4BE-4DE7-41E3-8627-DE7EBEB58A49}"/>
    <pc:docChg chg="undo custSel addSld delSld modSld modSection">
      <pc:chgData name="tm sasaki" userId="ad5fef5267917b98" providerId="LiveId" clId="{B5AAB4BE-4DE7-41E3-8627-DE7EBEB58A49}" dt="2023-02-08T11:03:14.247" v="1828" actId="113"/>
      <pc:docMkLst>
        <pc:docMk/>
      </pc:docMkLst>
      <pc:sldChg chg="modSp mod">
        <pc:chgData name="tm sasaki" userId="ad5fef5267917b98" providerId="LiveId" clId="{B5AAB4BE-4DE7-41E3-8627-DE7EBEB58A49}" dt="2023-02-08T09:07:35.781" v="52" actId="20577"/>
        <pc:sldMkLst>
          <pc:docMk/>
          <pc:sldMk cId="1593931193" sldId="280"/>
        </pc:sldMkLst>
        <pc:spChg chg="mod">
          <ac:chgData name="tm sasaki" userId="ad5fef5267917b98" providerId="LiveId" clId="{B5AAB4BE-4DE7-41E3-8627-DE7EBEB58A49}" dt="2023-02-08T09:07:35.781" v="52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m sasaki" userId="ad5fef5267917b98" providerId="LiveId" clId="{B5AAB4BE-4DE7-41E3-8627-DE7EBEB58A49}" dt="2023-02-08T09:07:20.954" v="47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del">
        <pc:chgData name="tm sasaki" userId="ad5fef5267917b98" providerId="LiveId" clId="{B5AAB4BE-4DE7-41E3-8627-DE7EBEB58A49}" dt="2023-02-08T09:08:17.155" v="53" actId="47"/>
        <pc:sldMkLst>
          <pc:docMk/>
          <pc:sldMk cId="4057761756" sldId="295"/>
        </pc:sldMkLst>
      </pc:sldChg>
      <pc:sldChg chg="del">
        <pc:chgData name="tm sasaki" userId="ad5fef5267917b98" providerId="LiveId" clId="{B5AAB4BE-4DE7-41E3-8627-DE7EBEB58A49}" dt="2023-02-08T09:08:17.155" v="53" actId="47"/>
        <pc:sldMkLst>
          <pc:docMk/>
          <pc:sldMk cId="2604797549" sldId="296"/>
        </pc:sldMkLst>
      </pc:sldChg>
      <pc:sldChg chg="delSp modSp mod">
        <pc:chgData name="tm sasaki" userId="ad5fef5267917b98" providerId="LiveId" clId="{B5AAB4BE-4DE7-41E3-8627-DE7EBEB58A49}" dt="2023-02-08T11:03:14.247" v="1828" actId="113"/>
        <pc:sldMkLst>
          <pc:docMk/>
          <pc:sldMk cId="976865409" sldId="600"/>
        </pc:sldMkLst>
        <pc:spChg chg="del">
          <ac:chgData name="tm sasaki" userId="ad5fef5267917b98" providerId="LiveId" clId="{B5AAB4BE-4DE7-41E3-8627-DE7EBEB58A49}" dt="2023-02-08T11:02:56.067" v="1808" actId="478"/>
          <ac:spMkLst>
            <pc:docMk/>
            <pc:sldMk cId="976865409" sldId="600"/>
            <ac:spMk id="2" creationId="{59BA385E-6D14-4795-9A40-D563BF8BF58F}"/>
          </ac:spMkLst>
        </pc:spChg>
        <pc:spChg chg="del">
          <ac:chgData name="tm sasaki" userId="ad5fef5267917b98" providerId="LiveId" clId="{B5AAB4BE-4DE7-41E3-8627-DE7EBEB58A49}" dt="2023-02-08T11:02:56.067" v="1808" actId="478"/>
          <ac:spMkLst>
            <pc:docMk/>
            <pc:sldMk cId="976865409" sldId="600"/>
            <ac:spMk id="3" creationId="{A1F8E510-D126-4A2A-8569-97FB081CCE44}"/>
          </ac:spMkLst>
        </pc:spChg>
        <pc:spChg chg="del">
          <ac:chgData name="tm sasaki" userId="ad5fef5267917b98" providerId="LiveId" clId="{B5AAB4BE-4DE7-41E3-8627-DE7EBEB58A49}" dt="2023-02-08T11:02:56.067" v="1808" actId="478"/>
          <ac:spMkLst>
            <pc:docMk/>
            <pc:sldMk cId="976865409" sldId="600"/>
            <ac:spMk id="6" creationId="{F9216FE1-73D2-487B-B5DF-4A3CE0D27C29}"/>
          </ac:spMkLst>
        </pc:spChg>
        <pc:spChg chg="del">
          <ac:chgData name="tm sasaki" userId="ad5fef5267917b98" providerId="LiveId" clId="{B5AAB4BE-4DE7-41E3-8627-DE7EBEB58A49}" dt="2023-02-08T11:02:56.067" v="1808" actId="478"/>
          <ac:spMkLst>
            <pc:docMk/>
            <pc:sldMk cId="976865409" sldId="600"/>
            <ac:spMk id="7" creationId="{25D297F6-7F0D-448D-9351-BFCEA9B33055}"/>
          </ac:spMkLst>
        </pc:spChg>
        <pc:spChg chg="mod">
          <ac:chgData name="tm sasaki" userId="ad5fef5267917b98" providerId="LiveId" clId="{B5AAB4BE-4DE7-41E3-8627-DE7EBEB58A49}" dt="2023-02-08T11:03:14.247" v="1828" actId="113"/>
          <ac:spMkLst>
            <pc:docMk/>
            <pc:sldMk cId="976865409" sldId="600"/>
            <ac:spMk id="9" creationId="{C565F9C7-B775-465E-ABB0-6E2BD0B89264}"/>
          </ac:spMkLst>
        </pc:spChg>
        <pc:picChg chg="del">
          <ac:chgData name="tm sasaki" userId="ad5fef5267917b98" providerId="LiveId" clId="{B5AAB4BE-4DE7-41E3-8627-DE7EBEB58A49}" dt="2023-02-08T11:02:51.462" v="1807" actId="478"/>
          <ac:picMkLst>
            <pc:docMk/>
            <pc:sldMk cId="976865409" sldId="600"/>
            <ac:picMk id="5" creationId="{8EBFA457-D8CD-46EB-908A-98CF6F81F4AB}"/>
          </ac:picMkLst>
        </pc:picChg>
      </pc:sldChg>
      <pc:sldChg chg="modSp mod">
        <pc:chgData name="tm sasaki" userId="ad5fef5267917b98" providerId="LiveId" clId="{B5AAB4BE-4DE7-41E3-8627-DE7EBEB58A49}" dt="2023-02-08T09:46:50.404" v="1157" actId="113"/>
        <pc:sldMkLst>
          <pc:docMk/>
          <pc:sldMk cId="1405030057" sldId="603"/>
        </pc:sldMkLst>
        <pc:spChg chg="mod">
          <ac:chgData name="tm sasaki" userId="ad5fef5267917b98" providerId="LiveId" clId="{B5AAB4BE-4DE7-41E3-8627-DE7EBEB58A49}" dt="2023-02-08T09:45:27.269" v="1078" actId="20577"/>
          <ac:spMkLst>
            <pc:docMk/>
            <pc:sldMk cId="1405030057" sldId="603"/>
            <ac:spMk id="7" creationId="{08F2F46B-FBB5-460C-A4FD-C82951974EDC}"/>
          </ac:spMkLst>
        </pc:spChg>
        <pc:spChg chg="mod">
          <ac:chgData name="tm sasaki" userId="ad5fef5267917b98" providerId="LiveId" clId="{B5AAB4BE-4DE7-41E3-8627-DE7EBEB58A49}" dt="2023-02-08T09:46:50.404" v="1157" actId="113"/>
          <ac:spMkLst>
            <pc:docMk/>
            <pc:sldMk cId="1405030057" sldId="603"/>
            <ac:spMk id="8" creationId="{E5DD6190-7EEA-4975-A0B6-2F84EF371B4B}"/>
          </ac:spMkLst>
        </pc:spChg>
      </pc:sldChg>
      <pc:sldChg chg="modSp add mod">
        <pc:chgData name="tm sasaki" userId="ad5fef5267917b98" providerId="LiveId" clId="{B5AAB4BE-4DE7-41E3-8627-DE7EBEB58A49}" dt="2023-02-08T09:53:46.104" v="1389" actId="20577"/>
        <pc:sldMkLst>
          <pc:docMk/>
          <pc:sldMk cId="242719600" sldId="604"/>
        </pc:sldMkLst>
        <pc:spChg chg="mod">
          <ac:chgData name="tm sasaki" userId="ad5fef5267917b98" providerId="LiveId" clId="{B5AAB4BE-4DE7-41E3-8627-DE7EBEB58A49}" dt="2023-02-08T09:45:12.275" v="1073" actId="20577"/>
          <ac:spMkLst>
            <pc:docMk/>
            <pc:sldMk cId="242719600" sldId="604"/>
            <ac:spMk id="7" creationId="{08F2F46B-FBB5-460C-A4FD-C82951974EDC}"/>
          </ac:spMkLst>
        </pc:spChg>
        <pc:spChg chg="mod">
          <ac:chgData name="tm sasaki" userId="ad5fef5267917b98" providerId="LiveId" clId="{B5AAB4BE-4DE7-41E3-8627-DE7EBEB58A49}" dt="2023-02-08T09:53:46.104" v="1389" actId="20577"/>
          <ac:spMkLst>
            <pc:docMk/>
            <pc:sldMk cId="242719600" sldId="604"/>
            <ac:spMk id="8" creationId="{E5DD6190-7EEA-4975-A0B6-2F84EF371B4B}"/>
          </ac:spMkLst>
        </pc:spChg>
      </pc:sldChg>
      <pc:sldChg chg="modSp add mod">
        <pc:chgData name="tm sasaki" userId="ad5fef5267917b98" providerId="LiveId" clId="{B5AAB4BE-4DE7-41E3-8627-DE7EBEB58A49}" dt="2023-02-08T09:53:19.129" v="1379" actId="20577"/>
        <pc:sldMkLst>
          <pc:docMk/>
          <pc:sldMk cId="4151968509" sldId="605"/>
        </pc:sldMkLst>
        <pc:spChg chg="mod">
          <ac:chgData name="tm sasaki" userId="ad5fef5267917b98" providerId="LiveId" clId="{B5AAB4BE-4DE7-41E3-8627-DE7EBEB58A49}" dt="2023-02-08T09:53:19.129" v="1379" actId="20577"/>
          <ac:spMkLst>
            <pc:docMk/>
            <pc:sldMk cId="4151968509" sldId="605"/>
            <ac:spMk id="8" creationId="{E5DD6190-7EEA-4975-A0B6-2F84EF371B4B}"/>
          </ac:spMkLst>
        </pc:spChg>
      </pc:sldChg>
      <pc:sldChg chg="new del">
        <pc:chgData name="tm sasaki" userId="ad5fef5267917b98" providerId="LiveId" clId="{B5AAB4BE-4DE7-41E3-8627-DE7EBEB58A49}" dt="2023-02-08T09:45:21.967" v="1075" actId="47"/>
        <pc:sldMkLst>
          <pc:docMk/>
          <pc:sldMk cId="4208652126" sldId="605"/>
        </pc:sldMkLst>
      </pc:sldChg>
      <pc:sldChg chg="modSp add mod">
        <pc:chgData name="tm sasaki" userId="ad5fef5267917b98" providerId="LiveId" clId="{B5AAB4BE-4DE7-41E3-8627-DE7EBEB58A49}" dt="2023-02-08T10:00:45.734" v="1639" actId="404"/>
        <pc:sldMkLst>
          <pc:docMk/>
          <pc:sldMk cId="1375672225" sldId="606"/>
        </pc:sldMkLst>
        <pc:spChg chg="mod">
          <ac:chgData name="tm sasaki" userId="ad5fef5267917b98" providerId="LiveId" clId="{B5AAB4BE-4DE7-41E3-8627-DE7EBEB58A49}" dt="2023-02-08T09:56:23.692" v="1568" actId="20577"/>
          <ac:spMkLst>
            <pc:docMk/>
            <pc:sldMk cId="1375672225" sldId="606"/>
            <ac:spMk id="7" creationId="{08F2F46B-FBB5-460C-A4FD-C82951974EDC}"/>
          </ac:spMkLst>
        </pc:spChg>
        <pc:spChg chg="mod">
          <ac:chgData name="tm sasaki" userId="ad5fef5267917b98" providerId="LiveId" clId="{B5AAB4BE-4DE7-41E3-8627-DE7EBEB58A49}" dt="2023-02-08T10:00:45.734" v="1639" actId="404"/>
          <ac:spMkLst>
            <pc:docMk/>
            <pc:sldMk cId="1375672225" sldId="606"/>
            <ac:spMk id="8" creationId="{E5DD6190-7EEA-4975-A0B6-2F84EF371B4B}"/>
          </ac:spMkLst>
        </pc:spChg>
      </pc:sldChg>
      <pc:sldChg chg="modSp add mod">
        <pc:chgData name="tm sasaki" userId="ad5fef5267917b98" providerId="LiveId" clId="{B5AAB4BE-4DE7-41E3-8627-DE7EBEB58A49}" dt="2023-02-08T11:02:35.070" v="1806" actId="20577"/>
        <pc:sldMkLst>
          <pc:docMk/>
          <pc:sldMk cId="2363578646" sldId="607"/>
        </pc:sldMkLst>
        <pc:spChg chg="mod">
          <ac:chgData name="tm sasaki" userId="ad5fef5267917b98" providerId="LiveId" clId="{B5AAB4BE-4DE7-41E3-8627-DE7EBEB58A49}" dt="2023-02-08T10:59:18.006" v="1642" actId="20577"/>
          <ac:spMkLst>
            <pc:docMk/>
            <pc:sldMk cId="2363578646" sldId="607"/>
            <ac:spMk id="7" creationId="{08F2F46B-FBB5-460C-A4FD-C82951974EDC}"/>
          </ac:spMkLst>
        </pc:spChg>
        <pc:spChg chg="mod">
          <ac:chgData name="tm sasaki" userId="ad5fef5267917b98" providerId="LiveId" clId="{B5AAB4BE-4DE7-41E3-8627-DE7EBEB58A49}" dt="2023-02-08T11:02:35.070" v="1806" actId="20577"/>
          <ac:spMkLst>
            <pc:docMk/>
            <pc:sldMk cId="2363578646" sldId="607"/>
            <ac:spMk id="8" creationId="{E5DD6190-7EEA-4975-A0B6-2F84EF371B4B}"/>
          </ac:spMkLst>
        </pc:spChg>
      </pc:sldChg>
      <pc:sldChg chg="del">
        <pc:chgData name="tm sasaki" userId="ad5fef5267917b98" providerId="LiveId" clId="{B5AAB4BE-4DE7-41E3-8627-DE7EBEB58A49}" dt="2023-02-08T09:08:17.155" v="53" actId="47"/>
        <pc:sldMkLst>
          <pc:docMk/>
          <pc:sldMk cId="335590531" sldId="635"/>
        </pc:sldMkLst>
      </pc:sldChg>
      <pc:sldChg chg="del">
        <pc:chgData name="tm sasaki" userId="ad5fef5267917b98" providerId="LiveId" clId="{B5AAB4BE-4DE7-41E3-8627-DE7EBEB58A49}" dt="2023-02-08T09:08:17.155" v="53" actId="47"/>
        <pc:sldMkLst>
          <pc:docMk/>
          <pc:sldMk cId="2849480861" sldId="636"/>
        </pc:sldMkLst>
      </pc:sldChg>
      <pc:sldChg chg="del">
        <pc:chgData name="tm sasaki" userId="ad5fef5267917b98" providerId="LiveId" clId="{B5AAB4BE-4DE7-41E3-8627-DE7EBEB58A49}" dt="2023-02-08T09:19:09.946" v="615" actId="47"/>
        <pc:sldMkLst>
          <pc:docMk/>
          <pc:sldMk cId="3040349576" sldId="637"/>
        </pc:sldMkLst>
      </pc:sldChg>
      <pc:sldChg chg="del">
        <pc:chgData name="tm sasaki" userId="ad5fef5267917b98" providerId="LiveId" clId="{B5AAB4BE-4DE7-41E3-8627-DE7EBEB58A49}" dt="2023-02-08T09:19:21.391" v="616" actId="47"/>
        <pc:sldMkLst>
          <pc:docMk/>
          <pc:sldMk cId="3723748578" sldId="638"/>
        </pc:sldMkLst>
      </pc:sldChg>
    </pc:docChg>
  </pc:docChgLst>
  <pc:docChgLst>
    <pc:chgData name="Tomaz Mikio Sasaki" userId="e7dc928306a225ff" providerId="LiveId" clId="{01F184DA-E499-4082-8664-032833C6D0DD}"/>
    <pc:docChg chg="custSel addSld delSld modSld modMainMaster modSection">
      <pc:chgData name="Tomaz Mikio Sasaki" userId="e7dc928306a225ff" providerId="LiveId" clId="{01F184DA-E499-4082-8664-032833C6D0DD}" dt="2022-08-03T19:35:07.247" v="1753"/>
      <pc:docMkLst>
        <pc:docMk/>
      </pc:docMkLst>
      <pc:sldChg chg="modSp mod">
        <pc:chgData name="Tomaz Mikio Sasaki" userId="e7dc928306a225ff" providerId="LiveId" clId="{01F184DA-E499-4082-8664-032833C6D0DD}" dt="2022-08-03T18:48:12.635" v="29" actId="20577"/>
        <pc:sldMkLst>
          <pc:docMk/>
          <pc:sldMk cId="1593931193" sldId="280"/>
        </pc:sldMkLst>
        <pc:spChg chg="mod">
          <ac:chgData name="Tomaz Mikio Sasaki" userId="e7dc928306a225ff" providerId="LiveId" clId="{01F184DA-E499-4082-8664-032833C6D0DD}" dt="2022-08-03T18:48:12.635" v="29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01F184DA-E499-4082-8664-032833C6D0DD}" dt="2022-08-03T18:48:02.097" v="23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del">
        <pc:chgData name="Tomaz Mikio Sasaki" userId="e7dc928306a225ff" providerId="LiveId" clId="{01F184DA-E499-4082-8664-032833C6D0DD}" dt="2022-08-03T18:49:00.949" v="31" actId="47"/>
        <pc:sldMkLst>
          <pc:docMk/>
          <pc:sldMk cId="2836423227" sldId="297"/>
        </pc:sldMkLst>
      </pc:sldChg>
      <pc:sldChg chg="add">
        <pc:chgData name="Tomaz Mikio Sasaki" userId="e7dc928306a225ff" providerId="LiveId" clId="{01F184DA-E499-4082-8664-032833C6D0DD}" dt="2022-08-03T19:35:07.247" v="1753"/>
        <pc:sldMkLst>
          <pc:docMk/>
          <pc:sldMk cId="976865409" sldId="600"/>
        </pc:sldMkLst>
      </pc:sldChg>
      <pc:sldChg chg="addSp modSp add mod">
        <pc:chgData name="Tomaz Mikio Sasaki" userId="e7dc928306a225ff" providerId="LiveId" clId="{01F184DA-E499-4082-8664-032833C6D0DD}" dt="2022-08-03T19:32:59.112" v="1717" actId="20577"/>
        <pc:sldMkLst>
          <pc:docMk/>
          <pc:sldMk cId="1405030057" sldId="603"/>
        </pc:sldMkLst>
        <pc:spChg chg="add mod">
          <ac:chgData name="Tomaz Mikio Sasaki" userId="e7dc928306a225ff" providerId="LiveId" clId="{01F184DA-E499-4082-8664-032833C6D0DD}" dt="2022-08-03T19:25:52.267" v="870"/>
          <ac:spMkLst>
            <pc:docMk/>
            <pc:sldMk cId="1405030057" sldId="603"/>
            <ac:spMk id="5" creationId="{DBD85CFE-9997-1E81-7709-42A30AF95043}"/>
          </ac:spMkLst>
        </pc:spChg>
        <pc:spChg chg="mod">
          <ac:chgData name="Tomaz Mikio Sasaki" userId="e7dc928306a225ff" providerId="LiveId" clId="{01F184DA-E499-4082-8664-032833C6D0DD}" dt="2022-08-03T19:32:59.112" v="1717" actId="20577"/>
          <ac:spMkLst>
            <pc:docMk/>
            <pc:sldMk cId="1405030057" sldId="603"/>
            <ac:spMk id="8" creationId="{E5DD6190-7EEA-4975-A0B6-2F84EF371B4B}"/>
          </ac:spMkLst>
        </pc:spChg>
      </pc:sldChg>
      <pc:sldChg chg="add del">
        <pc:chgData name="Tomaz Mikio Sasaki" userId="e7dc928306a225ff" providerId="LiveId" clId="{01F184DA-E499-4082-8664-032833C6D0DD}" dt="2022-08-03T19:06:14.922" v="32"/>
        <pc:sldMkLst>
          <pc:docMk/>
          <pc:sldMk cId="2849480861" sldId="636"/>
        </pc:sldMkLst>
      </pc:sldChg>
      <pc:sldChg chg="modSp add mod">
        <pc:chgData name="Tomaz Mikio Sasaki" userId="e7dc928306a225ff" providerId="LiveId" clId="{01F184DA-E499-4082-8664-032833C6D0DD}" dt="2022-08-03T19:34:15.271" v="1752" actId="20577"/>
        <pc:sldMkLst>
          <pc:docMk/>
          <pc:sldMk cId="3040349576" sldId="637"/>
        </pc:sldMkLst>
        <pc:spChg chg="mod">
          <ac:chgData name="Tomaz Mikio Sasaki" userId="e7dc928306a225ff" providerId="LiveId" clId="{01F184DA-E499-4082-8664-032833C6D0DD}" dt="2022-08-03T19:25:59.591" v="873" actId="20577"/>
          <ac:spMkLst>
            <pc:docMk/>
            <pc:sldMk cId="3040349576" sldId="637"/>
            <ac:spMk id="7" creationId="{08F2F46B-FBB5-460C-A4FD-C82951974EDC}"/>
          </ac:spMkLst>
        </pc:spChg>
        <pc:spChg chg="mod">
          <ac:chgData name="Tomaz Mikio Sasaki" userId="e7dc928306a225ff" providerId="LiveId" clId="{01F184DA-E499-4082-8664-032833C6D0DD}" dt="2022-08-03T19:34:15.271" v="1752" actId="20577"/>
          <ac:spMkLst>
            <pc:docMk/>
            <pc:sldMk cId="3040349576" sldId="637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01F184DA-E499-4082-8664-032833C6D0DD}" dt="2022-08-03T19:32:06.690" v="1642" actId="20577"/>
        <pc:sldMkLst>
          <pc:docMk/>
          <pc:sldMk cId="3723748578" sldId="638"/>
        </pc:sldMkLst>
        <pc:spChg chg="mod">
          <ac:chgData name="Tomaz Mikio Sasaki" userId="e7dc928306a225ff" providerId="LiveId" clId="{01F184DA-E499-4082-8664-032833C6D0DD}" dt="2022-08-03T19:30:30.948" v="1435" actId="20577"/>
          <ac:spMkLst>
            <pc:docMk/>
            <pc:sldMk cId="3723748578" sldId="638"/>
            <ac:spMk id="7" creationId="{08F2F46B-FBB5-460C-A4FD-C82951974EDC}"/>
          </ac:spMkLst>
        </pc:spChg>
        <pc:spChg chg="mod">
          <ac:chgData name="Tomaz Mikio Sasaki" userId="e7dc928306a225ff" providerId="LiveId" clId="{01F184DA-E499-4082-8664-032833C6D0DD}" dt="2022-08-03T19:32:06.690" v="1642" actId="20577"/>
          <ac:spMkLst>
            <pc:docMk/>
            <pc:sldMk cId="3723748578" sldId="638"/>
            <ac:spMk id="8" creationId="{E5DD6190-7EEA-4975-A0B6-2F84EF371B4B}"/>
          </ac:spMkLst>
        </pc:spChg>
      </pc:sldChg>
      <pc:sldMasterChg chg="modSldLayout">
        <pc:chgData name="Tomaz Mikio Sasaki" userId="e7dc928306a225ff" providerId="LiveId" clId="{01F184DA-E499-4082-8664-032833C6D0DD}" dt="2022-08-03T19:16:14.376" v="73" actId="1076"/>
        <pc:sldMasterMkLst>
          <pc:docMk/>
          <pc:sldMasterMk cId="609621399" sldId="2147483648"/>
        </pc:sldMasterMkLst>
        <pc:sldLayoutChg chg="addSp delSp modSp mod">
          <pc:chgData name="Tomaz Mikio Sasaki" userId="e7dc928306a225ff" providerId="LiveId" clId="{01F184DA-E499-4082-8664-032833C6D0DD}" dt="2022-08-03T19:14:00.630" v="41" actId="478"/>
          <pc:sldLayoutMkLst>
            <pc:docMk/>
            <pc:sldMasterMk cId="609621399" sldId="2147483648"/>
            <pc:sldLayoutMk cId="2307247454" sldId="2147483649"/>
          </pc:sldLayoutMkLst>
          <pc:picChg chg="del">
            <ac:chgData name="Tomaz Mikio Sasaki" userId="e7dc928306a225ff" providerId="LiveId" clId="{01F184DA-E499-4082-8664-032833C6D0DD}" dt="2022-08-03T19:13:10.260" v="33" actId="478"/>
            <ac:picMkLst>
              <pc:docMk/>
              <pc:sldMasterMk cId="609621399" sldId="2147483648"/>
              <pc:sldLayoutMk cId="2307247454" sldId="2147483649"/>
              <ac:picMk id="8" creationId="{8D63B6C8-E67F-8142-AD05-4CCAAA801C2B}"/>
            </ac:picMkLst>
          </pc:picChg>
          <pc:picChg chg="del">
            <ac:chgData name="Tomaz Mikio Sasaki" userId="e7dc928306a225ff" providerId="LiveId" clId="{01F184DA-E499-4082-8664-032833C6D0DD}" dt="2022-08-03T19:13:55.576" v="39" actId="478"/>
            <ac:picMkLst>
              <pc:docMk/>
              <pc:sldMasterMk cId="609621399" sldId="2147483648"/>
              <pc:sldLayoutMk cId="2307247454" sldId="2147483649"/>
              <ac:picMk id="10" creationId="{EA39FEC0-D8E5-7E4C-BB13-8BBB3E92EBC2}"/>
            </ac:picMkLst>
          </pc:picChg>
          <pc:picChg chg="add mod">
            <ac:chgData name="Tomaz Mikio Sasaki" userId="e7dc928306a225ff" providerId="LiveId" clId="{01F184DA-E499-4082-8664-032833C6D0DD}" dt="2022-08-03T19:13:18.811" v="34"/>
            <ac:picMkLst>
              <pc:docMk/>
              <pc:sldMasterMk cId="609621399" sldId="2147483648"/>
              <pc:sldLayoutMk cId="2307247454" sldId="2147483649"/>
              <ac:picMk id="11" creationId="{6632555F-0DD0-5382-CB86-37D293ED71B2}"/>
            </ac:picMkLst>
          </pc:picChg>
          <pc:picChg chg="add del mod">
            <ac:chgData name="Tomaz Mikio Sasaki" userId="e7dc928306a225ff" providerId="LiveId" clId="{01F184DA-E499-4082-8664-032833C6D0DD}" dt="2022-08-03T19:14:00.630" v="41" actId="478"/>
            <ac:picMkLst>
              <pc:docMk/>
              <pc:sldMasterMk cId="609621399" sldId="2147483648"/>
              <pc:sldLayoutMk cId="2307247454" sldId="2147483649"/>
              <ac:picMk id="12" creationId="{996CC6AB-F63C-993D-16F5-A4B7B7BAF079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15.231" v="42" actId="478"/>
          <pc:sldLayoutMkLst>
            <pc:docMk/>
            <pc:sldMasterMk cId="609621399" sldId="2147483648"/>
            <pc:sldLayoutMk cId="1044046963" sldId="2147483650"/>
          </pc:sldLayoutMkLst>
          <pc:picChg chg="add mod">
            <ac:chgData name="Tomaz Mikio Sasaki" userId="e7dc928306a225ff" providerId="LiveId" clId="{01F184DA-E499-4082-8664-032833C6D0DD}" dt="2022-08-03T19:13:26.572" v="36"/>
            <ac:picMkLst>
              <pc:docMk/>
              <pc:sldMasterMk cId="609621399" sldId="2147483648"/>
              <pc:sldLayoutMk cId="1044046963" sldId="2147483650"/>
              <ac:picMk id="8" creationId="{90A54F47-73CC-1BE2-269A-AC40657A9F18}"/>
            </ac:picMkLst>
          </pc:picChg>
          <pc:picChg chg="del">
            <ac:chgData name="Tomaz Mikio Sasaki" userId="e7dc928306a225ff" providerId="LiveId" clId="{01F184DA-E499-4082-8664-032833C6D0DD}" dt="2022-08-03T19:13:25.416" v="35" actId="478"/>
            <ac:picMkLst>
              <pc:docMk/>
              <pc:sldMasterMk cId="609621399" sldId="2147483648"/>
              <pc:sldLayoutMk cId="1044046963" sldId="2147483650"/>
              <ac:picMk id="9" creationId="{A646B963-81AA-8347-BE96-3AAECE084A24}"/>
            </ac:picMkLst>
          </pc:picChg>
          <pc:picChg chg="del">
            <ac:chgData name="Tomaz Mikio Sasaki" userId="e7dc928306a225ff" providerId="LiveId" clId="{01F184DA-E499-4082-8664-032833C6D0DD}" dt="2022-08-03T19:14:15.231" v="42" actId="478"/>
            <ac:picMkLst>
              <pc:docMk/>
              <pc:sldMasterMk cId="609621399" sldId="2147483648"/>
              <pc:sldLayoutMk cId="1044046963" sldId="2147483650"/>
              <ac:picMk id="10" creationId="{1388FA60-506A-0D48-86B1-CD3817D66FC5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3:48.495" v="38"/>
          <pc:sldLayoutMkLst>
            <pc:docMk/>
            <pc:sldMasterMk cId="609621399" sldId="2147483648"/>
            <pc:sldLayoutMk cId="1893044077" sldId="2147483652"/>
          </pc:sldLayoutMkLst>
          <pc:picChg chg="add mod">
            <ac:chgData name="Tomaz Mikio Sasaki" userId="e7dc928306a225ff" providerId="LiveId" clId="{01F184DA-E499-4082-8664-032833C6D0DD}" dt="2022-08-03T19:13:48.495" v="38"/>
            <ac:picMkLst>
              <pc:docMk/>
              <pc:sldMasterMk cId="609621399" sldId="2147483648"/>
              <pc:sldLayoutMk cId="1893044077" sldId="2147483652"/>
              <ac:picMk id="7" creationId="{798F67BE-404D-BB74-8975-1CC92403C7C1}"/>
            </ac:picMkLst>
          </pc:picChg>
          <pc:picChg chg="del">
            <ac:chgData name="Tomaz Mikio Sasaki" userId="e7dc928306a225ff" providerId="LiveId" clId="{01F184DA-E499-4082-8664-032833C6D0DD}" dt="2022-08-03T19:13:47.934" v="37" actId="478"/>
            <ac:picMkLst>
              <pc:docMk/>
              <pc:sldMasterMk cId="609621399" sldId="2147483648"/>
              <pc:sldLayoutMk cId="1893044077" sldId="2147483652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40.679" v="48"/>
          <pc:sldLayoutMkLst>
            <pc:docMk/>
            <pc:sldMasterMk cId="609621399" sldId="2147483648"/>
            <pc:sldLayoutMk cId="2221952996" sldId="2147483653"/>
          </pc:sldLayoutMkLst>
          <pc:picChg chg="add mod">
            <ac:chgData name="Tomaz Mikio Sasaki" userId="e7dc928306a225ff" providerId="LiveId" clId="{01F184DA-E499-4082-8664-032833C6D0DD}" dt="2022-08-03T19:14:40.679" v="48"/>
            <ac:picMkLst>
              <pc:docMk/>
              <pc:sldMasterMk cId="609621399" sldId="2147483648"/>
              <pc:sldLayoutMk cId="2221952996" sldId="2147483653"/>
              <ac:picMk id="8" creationId="{F6D08FD3-6399-B92A-7430-396EFD4ED4D7}"/>
            </ac:picMkLst>
          </pc:picChg>
          <pc:picChg chg="del">
            <ac:chgData name="Tomaz Mikio Sasaki" userId="e7dc928306a225ff" providerId="LiveId" clId="{01F184DA-E499-4082-8664-032833C6D0DD}" dt="2022-08-03T19:14:39.777" v="47" actId="478"/>
            <ac:picMkLst>
              <pc:docMk/>
              <pc:sldMasterMk cId="609621399" sldId="2147483648"/>
              <pc:sldLayoutMk cId="2221952996" sldId="2147483653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44.753" v="50"/>
          <pc:sldLayoutMkLst>
            <pc:docMk/>
            <pc:sldMasterMk cId="609621399" sldId="2147483648"/>
            <pc:sldLayoutMk cId="4239569711" sldId="2147483655"/>
          </pc:sldLayoutMkLst>
          <pc:picChg chg="add mod">
            <ac:chgData name="Tomaz Mikio Sasaki" userId="e7dc928306a225ff" providerId="LiveId" clId="{01F184DA-E499-4082-8664-032833C6D0DD}" dt="2022-08-03T19:14:44.753" v="50"/>
            <ac:picMkLst>
              <pc:docMk/>
              <pc:sldMasterMk cId="609621399" sldId="2147483648"/>
              <pc:sldLayoutMk cId="4239569711" sldId="2147483655"/>
              <ac:picMk id="8" creationId="{C2382D18-CB6D-960D-B53F-2EF016C23761}"/>
            </ac:picMkLst>
          </pc:picChg>
          <pc:picChg chg="del">
            <ac:chgData name="Tomaz Mikio Sasaki" userId="e7dc928306a225ff" providerId="LiveId" clId="{01F184DA-E499-4082-8664-032833C6D0DD}" dt="2022-08-03T19:14:44.153" v="49" actId="478"/>
            <ac:picMkLst>
              <pc:docMk/>
              <pc:sldMasterMk cId="609621399" sldId="2147483648"/>
              <pc:sldLayoutMk cId="4239569711" sldId="2147483655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50.634" v="52"/>
          <pc:sldLayoutMkLst>
            <pc:docMk/>
            <pc:sldMasterMk cId="609621399" sldId="2147483648"/>
            <pc:sldLayoutMk cId="1489722913" sldId="2147483659"/>
          </pc:sldLayoutMkLst>
          <pc:picChg chg="add mod">
            <ac:chgData name="Tomaz Mikio Sasaki" userId="e7dc928306a225ff" providerId="LiveId" clId="{01F184DA-E499-4082-8664-032833C6D0DD}" dt="2022-08-03T19:14:50.634" v="52"/>
            <ac:picMkLst>
              <pc:docMk/>
              <pc:sldMasterMk cId="609621399" sldId="2147483648"/>
              <pc:sldLayoutMk cId="1489722913" sldId="2147483659"/>
              <ac:picMk id="13" creationId="{94A59FDF-4D2F-1079-16FF-BF9BA5259B64}"/>
            </ac:picMkLst>
          </pc:picChg>
          <pc:picChg chg="del">
            <ac:chgData name="Tomaz Mikio Sasaki" userId="e7dc928306a225ff" providerId="LiveId" clId="{01F184DA-E499-4082-8664-032833C6D0DD}" dt="2022-08-03T19:14:50.249" v="51" actId="478"/>
            <ac:picMkLst>
              <pc:docMk/>
              <pc:sldMasterMk cId="609621399" sldId="2147483648"/>
              <pc:sldLayoutMk cId="1489722913" sldId="2147483659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58.440" v="54"/>
          <pc:sldLayoutMkLst>
            <pc:docMk/>
            <pc:sldMasterMk cId="609621399" sldId="2147483648"/>
            <pc:sldLayoutMk cId="3757510290" sldId="2147483660"/>
          </pc:sldLayoutMkLst>
          <pc:picChg chg="add mod">
            <ac:chgData name="Tomaz Mikio Sasaki" userId="e7dc928306a225ff" providerId="LiveId" clId="{01F184DA-E499-4082-8664-032833C6D0DD}" dt="2022-08-03T19:14:58.440" v="54"/>
            <ac:picMkLst>
              <pc:docMk/>
              <pc:sldMasterMk cId="609621399" sldId="2147483648"/>
              <pc:sldLayoutMk cId="3757510290" sldId="2147483660"/>
              <ac:picMk id="7" creationId="{4BB391C8-FFC8-00C1-01C7-75859F5E7849}"/>
            </ac:picMkLst>
          </pc:picChg>
          <pc:picChg chg="del">
            <ac:chgData name="Tomaz Mikio Sasaki" userId="e7dc928306a225ff" providerId="LiveId" clId="{01F184DA-E499-4082-8664-032833C6D0DD}" dt="2022-08-03T19:14:58.003" v="53" actId="478"/>
            <ac:picMkLst>
              <pc:docMk/>
              <pc:sldMasterMk cId="609621399" sldId="2147483648"/>
              <pc:sldLayoutMk cId="3757510290" sldId="2147483660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1.787" v="56"/>
          <pc:sldLayoutMkLst>
            <pc:docMk/>
            <pc:sldMasterMk cId="609621399" sldId="2147483648"/>
            <pc:sldLayoutMk cId="699702849" sldId="2147483661"/>
          </pc:sldLayoutMkLst>
          <pc:picChg chg="add mod">
            <ac:chgData name="Tomaz Mikio Sasaki" userId="e7dc928306a225ff" providerId="LiveId" clId="{01F184DA-E499-4082-8664-032833C6D0DD}" dt="2022-08-03T19:15:01.787" v="56"/>
            <ac:picMkLst>
              <pc:docMk/>
              <pc:sldMasterMk cId="609621399" sldId="2147483648"/>
              <pc:sldLayoutMk cId="699702849" sldId="2147483661"/>
              <ac:picMk id="14" creationId="{28F00B97-78C0-9016-7EC3-00C6828B3166}"/>
            </ac:picMkLst>
          </pc:picChg>
          <pc:picChg chg="del">
            <ac:chgData name="Tomaz Mikio Sasaki" userId="e7dc928306a225ff" providerId="LiveId" clId="{01F184DA-E499-4082-8664-032833C6D0DD}" dt="2022-08-03T19:15:01.353" v="55" actId="478"/>
            <ac:picMkLst>
              <pc:docMk/>
              <pc:sldMasterMk cId="609621399" sldId="2147483648"/>
              <pc:sldLayoutMk cId="699702849" sldId="2147483661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4.998" v="58"/>
          <pc:sldLayoutMkLst>
            <pc:docMk/>
            <pc:sldMasterMk cId="609621399" sldId="2147483648"/>
            <pc:sldLayoutMk cId="3955689982" sldId="2147483662"/>
          </pc:sldLayoutMkLst>
          <pc:picChg chg="add mod">
            <ac:chgData name="Tomaz Mikio Sasaki" userId="e7dc928306a225ff" providerId="LiveId" clId="{01F184DA-E499-4082-8664-032833C6D0DD}" dt="2022-08-03T19:15:04.998" v="58"/>
            <ac:picMkLst>
              <pc:docMk/>
              <pc:sldMasterMk cId="609621399" sldId="2147483648"/>
              <pc:sldLayoutMk cId="3955689982" sldId="2147483662"/>
              <ac:picMk id="11" creationId="{093CC029-EFDA-AB16-F18F-2B28F97F66FF}"/>
            </ac:picMkLst>
          </pc:picChg>
          <pc:picChg chg="del">
            <ac:chgData name="Tomaz Mikio Sasaki" userId="e7dc928306a225ff" providerId="LiveId" clId="{01F184DA-E499-4082-8664-032833C6D0DD}" dt="2022-08-03T19:15:04.753" v="57" actId="478"/>
            <ac:picMkLst>
              <pc:docMk/>
              <pc:sldMasterMk cId="609621399" sldId="2147483648"/>
              <pc:sldLayoutMk cId="3955689982" sldId="2147483662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8.935" v="60"/>
          <pc:sldLayoutMkLst>
            <pc:docMk/>
            <pc:sldMasterMk cId="609621399" sldId="2147483648"/>
            <pc:sldLayoutMk cId="1990520887" sldId="2147483663"/>
          </pc:sldLayoutMkLst>
          <pc:picChg chg="add mod">
            <ac:chgData name="Tomaz Mikio Sasaki" userId="e7dc928306a225ff" providerId="LiveId" clId="{01F184DA-E499-4082-8664-032833C6D0DD}" dt="2022-08-03T19:15:08.935" v="60"/>
            <ac:picMkLst>
              <pc:docMk/>
              <pc:sldMasterMk cId="609621399" sldId="2147483648"/>
              <pc:sldLayoutMk cId="1990520887" sldId="2147483663"/>
              <ac:picMk id="13" creationId="{9BD0FAE2-8A16-4E89-F06A-CE47B8759EEF}"/>
            </ac:picMkLst>
          </pc:picChg>
          <pc:picChg chg="del">
            <ac:chgData name="Tomaz Mikio Sasaki" userId="e7dc928306a225ff" providerId="LiveId" clId="{01F184DA-E499-4082-8664-032833C6D0DD}" dt="2022-08-03T19:15:08.553" v="59" actId="478"/>
            <ac:picMkLst>
              <pc:docMk/>
              <pc:sldMasterMk cId="609621399" sldId="2147483648"/>
              <pc:sldLayoutMk cId="1990520887" sldId="2147483663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11.911" v="62"/>
          <pc:sldLayoutMkLst>
            <pc:docMk/>
            <pc:sldMasterMk cId="609621399" sldId="2147483648"/>
            <pc:sldLayoutMk cId="635655570" sldId="2147483665"/>
          </pc:sldLayoutMkLst>
          <pc:picChg chg="add mod">
            <ac:chgData name="Tomaz Mikio Sasaki" userId="e7dc928306a225ff" providerId="LiveId" clId="{01F184DA-E499-4082-8664-032833C6D0DD}" dt="2022-08-03T19:15:11.911" v="62"/>
            <ac:picMkLst>
              <pc:docMk/>
              <pc:sldMasterMk cId="609621399" sldId="2147483648"/>
              <pc:sldLayoutMk cId="635655570" sldId="2147483665"/>
              <ac:picMk id="7" creationId="{6636A738-DFF6-F19E-D597-848AC9980CFD}"/>
            </ac:picMkLst>
          </pc:picChg>
          <pc:picChg chg="del">
            <ac:chgData name="Tomaz Mikio Sasaki" userId="e7dc928306a225ff" providerId="LiveId" clId="{01F184DA-E499-4082-8664-032833C6D0DD}" dt="2022-08-03T19:15:11.708" v="61" actId="478"/>
            <ac:picMkLst>
              <pc:docMk/>
              <pc:sldMasterMk cId="609621399" sldId="2147483648"/>
              <pc:sldLayoutMk cId="635655570" sldId="2147483665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14.861" v="64"/>
          <pc:sldLayoutMkLst>
            <pc:docMk/>
            <pc:sldMasterMk cId="609621399" sldId="2147483648"/>
            <pc:sldLayoutMk cId="2775255109" sldId="2147483668"/>
          </pc:sldLayoutMkLst>
          <pc:picChg chg="add mod">
            <ac:chgData name="Tomaz Mikio Sasaki" userId="e7dc928306a225ff" providerId="LiveId" clId="{01F184DA-E499-4082-8664-032833C6D0DD}" dt="2022-08-03T19:15:14.861" v="64"/>
            <ac:picMkLst>
              <pc:docMk/>
              <pc:sldMasterMk cId="609621399" sldId="2147483648"/>
              <pc:sldLayoutMk cId="2775255109" sldId="2147483668"/>
              <ac:picMk id="8" creationId="{9F7A9F23-6E7B-EFFD-036A-0A2052FA2C77}"/>
            </ac:picMkLst>
          </pc:picChg>
          <pc:picChg chg="del">
            <ac:chgData name="Tomaz Mikio Sasaki" userId="e7dc928306a225ff" providerId="LiveId" clId="{01F184DA-E499-4082-8664-032833C6D0DD}" dt="2022-08-03T19:15:14.648" v="63" actId="478"/>
            <ac:picMkLst>
              <pc:docMk/>
              <pc:sldMasterMk cId="609621399" sldId="2147483648"/>
              <pc:sldLayoutMk cId="2775255109" sldId="2147483668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25.834" v="66"/>
          <pc:sldLayoutMkLst>
            <pc:docMk/>
            <pc:sldMasterMk cId="609621399" sldId="2147483648"/>
            <pc:sldLayoutMk cId="2407027792" sldId="2147483669"/>
          </pc:sldLayoutMkLst>
          <pc:picChg chg="add mod">
            <ac:chgData name="Tomaz Mikio Sasaki" userId="e7dc928306a225ff" providerId="LiveId" clId="{01F184DA-E499-4082-8664-032833C6D0DD}" dt="2022-08-03T19:15:25.834" v="66"/>
            <ac:picMkLst>
              <pc:docMk/>
              <pc:sldMasterMk cId="609621399" sldId="2147483648"/>
              <pc:sldLayoutMk cId="2407027792" sldId="2147483669"/>
              <ac:picMk id="7" creationId="{D2583569-9A9A-2921-DC5A-078748F95FBE}"/>
            </ac:picMkLst>
          </pc:picChg>
          <pc:picChg chg="del">
            <ac:chgData name="Tomaz Mikio Sasaki" userId="e7dc928306a225ff" providerId="LiveId" clId="{01F184DA-E499-4082-8664-032833C6D0DD}" dt="2022-08-03T19:15:25.228" v="65" actId="478"/>
            <ac:picMkLst>
              <pc:docMk/>
              <pc:sldMasterMk cId="609621399" sldId="2147483648"/>
              <pc:sldLayoutMk cId="2407027792" sldId="2147483669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20.728" v="44"/>
          <pc:sldLayoutMkLst>
            <pc:docMk/>
            <pc:sldMasterMk cId="609621399" sldId="2147483648"/>
            <pc:sldLayoutMk cId="2925514188" sldId="2147483670"/>
          </pc:sldLayoutMkLst>
          <pc:picChg chg="add mod">
            <ac:chgData name="Tomaz Mikio Sasaki" userId="e7dc928306a225ff" providerId="LiveId" clId="{01F184DA-E499-4082-8664-032833C6D0DD}" dt="2022-08-03T19:14:20.728" v="44"/>
            <ac:picMkLst>
              <pc:docMk/>
              <pc:sldMasterMk cId="609621399" sldId="2147483648"/>
              <pc:sldLayoutMk cId="2925514188" sldId="2147483670"/>
              <ac:picMk id="6" creationId="{CA227478-FA4D-94A0-47CA-1A0C5894975F}"/>
            </ac:picMkLst>
          </pc:picChg>
          <pc:picChg chg="del">
            <ac:chgData name="Tomaz Mikio Sasaki" userId="e7dc928306a225ff" providerId="LiveId" clId="{01F184DA-E499-4082-8664-032833C6D0DD}" dt="2022-08-03T19:14:20.252" v="43" actId="478"/>
            <ac:picMkLst>
              <pc:docMk/>
              <pc:sldMasterMk cId="609621399" sldId="2147483648"/>
              <pc:sldLayoutMk cId="2925514188" sldId="2147483670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26.115" v="46"/>
          <pc:sldLayoutMkLst>
            <pc:docMk/>
            <pc:sldMasterMk cId="609621399" sldId="2147483648"/>
            <pc:sldLayoutMk cId="744925342" sldId="2147483671"/>
          </pc:sldLayoutMkLst>
          <pc:picChg chg="add mod">
            <ac:chgData name="Tomaz Mikio Sasaki" userId="e7dc928306a225ff" providerId="LiveId" clId="{01F184DA-E499-4082-8664-032833C6D0DD}" dt="2022-08-03T19:14:26.115" v="46"/>
            <ac:picMkLst>
              <pc:docMk/>
              <pc:sldMasterMk cId="609621399" sldId="2147483648"/>
              <pc:sldLayoutMk cId="744925342" sldId="2147483671"/>
              <ac:picMk id="7" creationId="{31083011-F2F4-2284-BF10-E471E28C73BE}"/>
            </ac:picMkLst>
          </pc:picChg>
          <pc:picChg chg="del">
            <ac:chgData name="Tomaz Mikio Sasaki" userId="e7dc928306a225ff" providerId="LiveId" clId="{01F184DA-E499-4082-8664-032833C6D0DD}" dt="2022-08-03T19:14:25.190" v="45" actId="478"/>
            <ac:picMkLst>
              <pc:docMk/>
              <pc:sldMasterMk cId="609621399" sldId="2147483648"/>
              <pc:sldLayoutMk cId="744925342" sldId="2147483671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6:14.376" v="73" actId="1076"/>
          <pc:sldLayoutMkLst>
            <pc:docMk/>
            <pc:sldMasterMk cId="609621399" sldId="2147483648"/>
            <pc:sldLayoutMk cId="1045268645" sldId="2147483672"/>
          </pc:sldLayoutMkLst>
          <pc:picChg chg="add mod">
            <ac:chgData name="Tomaz Mikio Sasaki" userId="e7dc928306a225ff" providerId="LiveId" clId="{01F184DA-E499-4082-8664-032833C6D0DD}" dt="2022-08-03T19:15:46.502" v="69" actId="1076"/>
            <ac:picMkLst>
              <pc:docMk/>
              <pc:sldMasterMk cId="609621399" sldId="2147483648"/>
              <pc:sldLayoutMk cId="1045268645" sldId="2147483672"/>
              <ac:picMk id="4" creationId="{3797F75D-9657-DAF2-28AA-319B7B6CA613}"/>
            </ac:picMkLst>
          </pc:picChg>
          <pc:picChg chg="add mod">
            <ac:chgData name="Tomaz Mikio Sasaki" userId="e7dc928306a225ff" providerId="LiveId" clId="{01F184DA-E499-4082-8664-032833C6D0DD}" dt="2022-08-03T19:16:14.376" v="73" actId="1076"/>
            <ac:picMkLst>
              <pc:docMk/>
              <pc:sldMasterMk cId="609621399" sldId="2147483648"/>
              <pc:sldLayoutMk cId="1045268645" sldId="2147483672"/>
              <ac:picMk id="5" creationId="{77ED210E-B6D3-9E8C-B64A-EBFABB55CF1C}"/>
            </ac:picMkLst>
          </pc:picChg>
          <pc:picChg chg="del">
            <ac:chgData name="Tomaz Mikio Sasaki" userId="e7dc928306a225ff" providerId="LiveId" clId="{01F184DA-E499-4082-8664-032833C6D0DD}" dt="2022-08-03T19:15:55.512" v="70" actId="478"/>
            <ac:picMkLst>
              <pc:docMk/>
              <pc:sldMasterMk cId="609621399" sldId="2147483648"/>
              <pc:sldLayoutMk cId="1045268645" sldId="2147483672"/>
              <ac:picMk id="7" creationId="{E0DCDF89-EB26-F74A-9CD7-76BD86FEA15F}"/>
            </ac:picMkLst>
          </pc:picChg>
          <pc:picChg chg="del">
            <ac:chgData name="Tomaz Mikio Sasaki" userId="e7dc928306a225ff" providerId="LiveId" clId="{01F184DA-E499-4082-8664-032833C6D0DD}" dt="2022-08-03T19:15:29.554" v="67" actId="478"/>
            <ac:picMkLst>
              <pc:docMk/>
              <pc:sldMasterMk cId="609621399" sldId="2147483648"/>
              <pc:sldLayoutMk cId="1045268645" sldId="2147483672"/>
              <ac:picMk id="8" creationId="{99099230-5A8B-234A-84AF-9928D06ACB23}"/>
            </ac:picMkLst>
          </pc:picChg>
        </pc:sldLayoutChg>
      </pc:sldMasterChg>
    </pc:docChg>
  </pc:docChgLst>
  <pc:docChgLst>
    <pc:chgData name="tm sasaki" userId="ad5fef5267917b98" providerId="LiveId" clId="{2539E285-6390-465D-B766-63D17372A0E0}"/>
    <pc:docChg chg="modSld">
      <pc:chgData name="tm sasaki" userId="ad5fef5267917b98" providerId="LiveId" clId="{2539E285-6390-465D-B766-63D17372A0E0}" dt="2023-02-10T10:02:54.671" v="69" actId="20577"/>
      <pc:docMkLst>
        <pc:docMk/>
      </pc:docMkLst>
      <pc:sldChg chg="modSp mod">
        <pc:chgData name="tm sasaki" userId="ad5fef5267917b98" providerId="LiveId" clId="{2539E285-6390-465D-B766-63D17372A0E0}" dt="2023-02-10T10:02:54.671" v="69" actId="20577"/>
        <pc:sldMkLst>
          <pc:docMk/>
          <pc:sldMk cId="976865409" sldId="600"/>
        </pc:sldMkLst>
        <pc:spChg chg="mod">
          <ac:chgData name="tm sasaki" userId="ad5fef5267917b98" providerId="LiveId" clId="{2539E285-6390-465D-B766-63D17372A0E0}" dt="2023-02-10T10:02:54.671" v="69" actId="20577"/>
          <ac:spMkLst>
            <pc:docMk/>
            <pc:sldMk cId="976865409" sldId="600"/>
            <ac:spMk id="9" creationId="{C565F9C7-B775-465E-ABB0-6E2BD0B89264}"/>
          </ac:spMkLst>
        </pc:spChg>
      </pc:sldChg>
      <pc:sldChg chg="modSp mod">
        <pc:chgData name="tm sasaki" userId="ad5fef5267917b98" providerId="LiveId" clId="{2539E285-6390-465D-B766-63D17372A0E0}" dt="2023-02-10T10:01:37.561" v="7" actId="20577"/>
        <pc:sldMkLst>
          <pc:docMk/>
          <pc:sldMk cId="1405030057" sldId="603"/>
        </pc:sldMkLst>
        <pc:spChg chg="mod">
          <ac:chgData name="tm sasaki" userId="ad5fef5267917b98" providerId="LiveId" clId="{2539E285-6390-465D-B766-63D17372A0E0}" dt="2023-02-10T10:01:37.561" v="7" actId="20577"/>
          <ac:spMkLst>
            <pc:docMk/>
            <pc:sldMk cId="1405030057" sldId="603"/>
            <ac:spMk id="8" creationId="{E5DD6190-7EEA-4975-A0B6-2F84EF371B4B}"/>
          </ac:spMkLst>
        </pc:spChg>
      </pc:sldChg>
      <pc:sldChg chg="modSp mod">
        <pc:chgData name="tm sasaki" userId="ad5fef5267917b98" providerId="LiveId" clId="{2539E285-6390-465D-B766-63D17372A0E0}" dt="2023-02-10T10:02:00.506" v="12" actId="6549"/>
        <pc:sldMkLst>
          <pc:docMk/>
          <pc:sldMk cId="242719600" sldId="604"/>
        </pc:sldMkLst>
        <pc:spChg chg="mod">
          <ac:chgData name="tm sasaki" userId="ad5fef5267917b98" providerId="LiveId" clId="{2539E285-6390-465D-B766-63D17372A0E0}" dt="2023-02-10T10:02:00.506" v="12" actId="6549"/>
          <ac:spMkLst>
            <pc:docMk/>
            <pc:sldMk cId="242719600" sldId="604"/>
            <ac:spMk id="8" creationId="{E5DD6190-7EEA-4975-A0B6-2F84EF371B4B}"/>
          </ac:spMkLst>
        </pc:spChg>
      </pc:sldChg>
      <pc:sldChg chg="modSp mod">
        <pc:chgData name="tm sasaki" userId="ad5fef5267917b98" providerId="LiveId" clId="{2539E285-6390-465D-B766-63D17372A0E0}" dt="2023-02-10T10:02:05.843" v="13" actId="20577"/>
        <pc:sldMkLst>
          <pc:docMk/>
          <pc:sldMk cId="4151968509" sldId="605"/>
        </pc:sldMkLst>
        <pc:spChg chg="mod">
          <ac:chgData name="tm sasaki" userId="ad5fef5267917b98" providerId="LiveId" clId="{2539E285-6390-465D-B766-63D17372A0E0}" dt="2023-02-10T10:02:05.843" v="13" actId="20577"/>
          <ac:spMkLst>
            <pc:docMk/>
            <pc:sldMk cId="4151968509" sldId="605"/>
            <ac:spMk id="8" creationId="{E5DD6190-7EEA-4975-A0B6-2F84EF371B4B}"/>
          </ac:spMkLst>
        </pc:spChg>
      </pc:sldChg>
      <pc:sldChg chg="modSp mod">
        <pc:chgData name="tm sasaki" userId="ad5fef5267917b98" providerId="LiveId" clId="{2539E285-6390-465D-B766-63D17372A0E0}" dt="2023-02-10T10:02:15.348" v="15" actId="20577"/>
        <pc:sldMkLst>
          <pc:docMk/>
          <pc:sldMk cId="1375672225" sldId="606"/>
        </pc:sldMkLst>
        <pc:spChg chg="mod">
          <ac:chgData name="tm sasaki" userId="ad5fef5267917b98" providerId="LiveId" clId="{2539E285-6390-465D-B766-63D17372A0E0}" dt="2023-02-10T10:02:15.348" v="15" actId="20577"/>
          <ac:spMkLst>
            <pc:docMk/>
            <pc:sldMk cId="1375672225" sldId="606"/>
            <ac:spMk id="8" creationId="{E5DD6190-7EEA-4975-A0B6-2F84EF371B4B}"/>
          </ac:spMkLst>
        </pc:spChg>
      </pc:sldChg>
      <pc:sldChg chg="modSp mod">
        <pc:chgData name="tm sasaki" userId="ad5fef5267917b98" providerId="LiveId" clId="{2539E285-6390-465D-B766-63D17372A0E0}" dt="2023-02-10T10:02:23.870" v="16" actId="20577"/>
        <pc:sldMkLst>
          <pc:docMk/>
          <pc:sldMk cId="2363578646" sldId="607"/>
        </pc:sldMkLst>
        <pc:spChg chg="mod">
          <ac:chgData name="tm sasaki" userId="ad5fef5267917b98" providerId="LiveId" clId="{2539E285-6390-465D-B766-63D17372A0E0}" dt="2023-02-10T10:02:23.870" v="16" actId="20577"/>
          <ac:spMkLst>
            <pc:docMk/>
            <pc:sldMk cId="2363578646" sldId="607"/>
            <ac:spMk id="8" creationId="{E5DD6190-7EEA-4975-A0B6-2F84EF371B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27/08/2023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6632555F-0DD0-5382-CB86-37D293ED7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360" y="332656"/>
            <a:ext cx="327204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6D08FD3-6399-B92A-7430-396EFD4ED4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2382D18-CB6D-960D-B53F-2EF016C237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94A59FDF-4D2F-1079-16FF-BF9BA5259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BB391C8-FFC8-00C1-01C7-75859F5E78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28F00B97-78C0-9016-7EC3-00C6828B3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093CC029-EFDA-AB16-F18F-2B28F97F6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9BD0FAE2-8A16-4E89-F06A-CE47B8759E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90A54F47-73CC-1BE2-269A-AC40657A9F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360" y="332656"/>
            <a:ext cx="327204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6636A738-DFF6-F19E-D597-848AC9980C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F7A9F23-6E7B-EFFD-036A-0A2052FA2C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D2583569-9A9A-2921-DC5A-078748F95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797F75D-9657-DAF2-28AA-319B7B6CA6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6171" y="2060848"/>
            <a:ext cx="6096000" cy="1078579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77ED210E-B6D3-9E8C-B64A-EBFABB55C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3738"/>
          <a:stretch/>
        </p:blipFill>
        <p:spPr>
          <a:xfrm>
            <a:off x="3359696" y="3846793"/>
            <a:ext cx="4824536" cy="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798F67BE-404D-BB74-8975-1CC92403C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CA227478-FA4D-94A0-47CA-1A0C58949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1083011-F2F4-2284-BF10-E471E28C73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C03861-7BC1-3447-A470-2D8A0EAAA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Algoritmos e Programação </a:t>
            </a:r>
            <a:r>
              <a:rPr lang="pt-BR"/>
              <a:t>II – Turmas 02N e 02P</a:t>
            </a:r>
            <a:endParaRPr lang="pt-BR" dirty="0"/>
          </a:p>
          <a:p>
            <a:r>
              <a:rPr lang="pt-BR" dirty="0"/>
              <a:t>2</a:t>
            </a:r>
            <a:r>
              <a:rPr lang="pt-BR"/>
              <a:t>º </a:t>
            </a:r>
            <a:r>
              <a:rPr lang="pt-BR" dirty="0"/>
              <a:t>semestre de 2023</a:t>
            </a:r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8496944" cy="1446550"/>
          </a:xfrm>
        </p:spPr>
        <p:txBody>
          <a:bodyPr>
            <a:normAutofit/>
          </a:bodyPr>
          <a:lstStyle/>
          <a:p>
            <a:r>
              <a:rPr lang="pt-BR" dirty="0"/>
              <a:t>Lab. da semana 3</a:t>
            </a:r>
            <a:br>
              <a:rPr lang="pt-BR" dirty="0"/>
            </a:br>
            <a:r>
              <a:rPr lang="pt-BR" dirty="0"/>
              <a:t>Estruturas de Controle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F715-F78B-5543-A758-FF6FF447E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2017" y="4737346"/>
            <a:ext cx="4500051" cy="695675"/>
          </a:xfrm>
        </p:spPr>
        <p:txBody>
          <a:bodyPr/>
          <a:lstStyle/>
          <a:p>
            <a:r>
              <a:rPr lang="en-BR"/>
              <a:t>Prof. </a:t>
            </a:r>
            <a:r>
              <a:rPr lang="pt-BR"/>
              <a:t>Tomaz Mikio Sasaki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505239"/>
            <a:ext cx="10060432" cy="700087"/>
          </a:xfrm>
        </p:spPr>
        <p:txBody>
          <a:bodyPr/>
          <a:lstStyle/>
          <a:p>
            <a:r>
              <a:rPr lang="pt-BR" dirty="0"/>
              <a:t>Exemplo 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2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268761"/>
            <a:ext cx="2941984" cy="2016223"/>
          </a:xfrm>
        </p:spPr>
        <p:txBody>
          <a:bodyPr anchor="ctr"/>
          <a:lstStyle/>
          <a:p>
            <a:r>
              <a:rPr lang="pt-BR" sz="2400" dirty="0"/>
              <a:t>Implemente e execute o código ao lado.</a:t>
            </a:r>
            <a:endParaRPr lang="pt-B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BD5A9-984B-5FBF-6A55-35663B62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904" y="505240"/>
            <a:ext cx="6534120" cy="584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3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505239"/>
            <a:ext cx="10060432" cy="700087"/>
          </a:xfrm>
        </p:spPr>
        <p:txBody>
          <a:bodyPr/>
          <a:lstStyle/>
          <a:p>
            <a:r>
              <a:rPr lang="pt-BR" dirty="0"/>
              <a:t>Exercício 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3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484784"/>
            <a:ext cx="10060432" cy="4867977"/>
          </a:xfrm>
        </p:spPr>
        <p:txBody>
          <a:bodyPr anchor="ctr"/>
          <a:lstStyle/>
          <a:p>
            <a:r>
              <a:rPr lang="pt-BR" sz="2400" dirty="0"/>
              <a:t>Desenvolva um programa que: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Sorteie um número inteiro no intervalo de 1 a 100 (incluindo os valores 1 e 100).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Solicite que o usuário tente adivinhar o número sorteado, digitando o seu palpite.</a:t>
            </a:r>
            <a:br>
              <a:rPr lang="pt-BR" sz="2400" dirty="0"/>
            </a:br>
            <a:r>
              <a:rPr lang="pt-BR" sz="2400" dirty="0"/>
              <a:t>(se o usuário entrar um valor inválido - menor que 1 ou maior que 100 - o programa deverá refazer a solicitação até que o usuário entre um valor válido).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Verifique se o palpite do usuário está correto: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1800" dirty="0"/>
              <a:t>Se estiver correto, o programa deverá imprimir na tela “Parabéns!!! Você acertou!”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1800" dirty="0"/>
              <a:t>Se o palpite for menor que o número sorteado, deverá imprimir “Você chutou muito baixo! O valor correto é </a:t>
            </a:r>
            <a:r>
              <a:rPr lang="pt-BR" sz="1800" dirty="0" err="1"/>
              <a:t>xx</a:t>
            </a:r>
            <a:r>
              <a:rPr lang="pt-BR" sz="1800" dirty="0"/>
              <a:t>.” (onde </a:t>
            </a:r>
            <a:r>
              <a:rPr lang="pt-BR" sz="1800" dirty="0" err="1"/>
              <a:t>xx</a:t>
            </a:r>
            <a:r>
              <a:rPr lang="pt-BR" sz="1800" dirty="0"/>
              <a:t> é o número sorteado).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1800" dirty="0"/>
              <a:t>Se o palpite for maior que o número sorteado, deverá imprimir “Você chutou muito alto! O valor correto é </a:t>
            </a:r>
            <a:r>
              <a:rPr lang="pt-BR" sz="1800" dirty="0" err="1"/>
              <a:t>xx</a:t>
            </a:r>
            <a:r>
              <a:rPr lang="pt-BR" sz="1800" dirty="0"/>
              <a:t>.” (onde </a:t>
            </a:r>
            <a:r>
              <a:rPr lang="pt-BR" sz="1800" dirty="0" err="1"/>
              <a:t>xx</a:t>
            </a:r>
            <a:r>
              <a:rPr lang="pt-BR" sz="1800" dirty="0"/>
              <a:t> é o número sorteado).</a:t>
            </a:r>
          </a:p>
        </p:txBody>
      </p:sp>
    </p:spTree>
    <p:extLst>
      <p:ext uri="{BB962C8B-B14F-4D97-AF65-F5344CB8AC3E}">
        <p14:creationId xmlns:p14="http://schemas.microsoft.com/office/powerpoint/2010/main" val="358487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505239"/>
            <a:ext cx="10060432" cy="700087"/>
          </a:xfrm>
        </p:spPr>
        <p:txBody>
          <a:bodyPr/>
          <a:lstStyle/>
          <a:p>
            <a:r>
              <a:rPr lang="pt-BR" dirty="0"/>
              <a:t>Exercício 2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4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484784"/>
            <a:ext cx="10060432" cy="4867977"/>
          </a:xfrm>
        </p:spPr>
        <p:txBody>
          <a:bodyPr anchor="ctr"/>
          <a:lstStyle/>
          <a:p>
            <a:r>
              <a:rPr lang="pt-BR" sz="2400" dirty="0"/>
              <a:t>Desenvolva um programa semelhante ao anterior, só que com as seguintes diferenças: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Se o palpite do usuário estiver incorreto, o programa deverá imprimir a dica (“você chutou muito baixo” ou “você chutou muito alto”) sem mostrar o valor sorteado, incrementar o número de tentativas e dar uma nova chance até que ele consiga acertar o número sorteado.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Quando o usuário conseguir acertar o número sorteado, o programa deverá apresentar a mensagem de parabéns e mostrar o número de tentativas feitas pelo usuário até acertar o número.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4034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505239"/>
            <a:ext cx="10060432" cy="700087"/>
          </a:xfrm>
        </p:spPr>
        <p:txBody>
          <a:bodyPr/>
          <a:lstStyle/>
          <a:p>
            <a:r>
              <a:rPr lang="pt-BR" dirty="0"/>
              <a:t>Exercício 3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484784"/>
            <a:ext cx="10060432" cy="4867977"/>
          </a:xfrm>
        </p:spPr>
        <p:txBody>
          <a:bodyPr anchor="ctr"/>
          <a:lstStyle/>
          <a:p>
            <a:r>
              <a:rPr lang="pt-BR" sz="2400" dirty="0"/>
              <a:t>Desenvolva um programa semelhante ao anterior, só que com a seguinte diferença: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Caso o usuário não consiga acertar o número sorteado após a 5ª tentativa, o programa deverá mostrar a mensagem “você excedeu o número máximo de tentativas” e mostrar qual era o número sorteado.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2374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505239"/>
            <a:ext cx="10060432" cy="700087"/>
          </a:xfrm>
        </p:spPr>
        <p:txBody>
          <a:bodyPr/>
          <a:lstStyle/>
          <a:p>
            <a:r>
              <a:rPr lang="pt-BR" dirty="0"/>
              <a:t>Exercício 4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484784"/>
            <a:ext cx="10060432" cy="4867977"/>
          </a:xfrm>
        </p:spPr>
        <p:txBody>
          <a:bodyPr anchor="ctr"/>
          <a:lstStyle/>
          <a:p>
            <a:r>
              <a:rPr lang="pt-BR" sz="2400" dirty="0"/>
              <a:t>Desenvolva um programa que leia um número inteiro e imprima todos os seus divisores. </a:t>
            </a:r>
          </a:p>
          <a:p>
            <a:r>
              <a:rPr lang="pt-BR" sz="2400" dirty="0"/>
              <a:t>Exemplo de execução do programa:</a:t>
            </a:r>
          </a:p>
          <a:p>
            <a:pPr lvl="1"/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</a:rPr>
              <a:t>Escreva um número inteiro: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br>
              <a:rPr lang="pt-BR" sz="2000" dirty="0">
                <a:latin typeface="Consolas" panose="020B0609020204030204" pitchFamily="49" charset="0"/>
              </a:rPr>
            </a:b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</a:rPr>
              <a:t>Os divisores de 10 são: 1 2 5 10</a:t>
            </a:r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075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F2F46B-FBB5-460C-A4FD-C82951974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505239"/>
            <a:ext cx="10060432" cy="700087"/>
          </a:xfrm>
        </p:spPr>
        <p:txBody>
          <a:bodyPr/>
          <a:lstStyle/>
          <a:p>
            <a:r>
              <a:rPr lang="pt-BR" dirty="0"/>
              <a:t>Exercício 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66B0B-4218-4BAE-A5DF-62195AC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5DD6190-7EEA-4975-A0B6-2F84EF37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268760"/>
            <a:ext cx="10060432" cy="5084001"/>
          </a:xfrm>
        </p:spPr>
        <p:txBody>
          <a:bodyPr anchor="ctr"/>
          <a:lstStyle/>
          <a:p>
            <a:r>
              <a:rPr lang="pt-BR" sz="2400" dirty="0"/>
              <a:t>Dizemos que um número inteiro é perfeito quando este número é </a:t>
            </a:r>
            <a:r>
              <a:rPr lang="pt-BR" sz="2400"/>
              <a:t>igual ao dobro da </a:t>
            </a:r>
            <a:r>
              <a:rPr lang="pt-BR" sz="2400" dirty="0"/>
              <a:t>soma de seus divisores. O número 6, por exemplo, é perfeito, pois a soma de seus divisores é 12 (resultado de 1+2+3+6), que é o dobro de 6. Já o número 10 não é perfeito, pois a soma de seus divisores é 18 (resultado de 1+2+5+10), que não é o dobro de 10. </a:t>
            </a:r>
          </a:p>
          <a:p>
            <a:r>
              <a:rPr lang="pt-BR" sz="2400" dirty="0"/>
              <a:t>Desenvolva um programa que leia um número inteiro e diga se ele é ou não um número perfeito. </a:t>
            </a:r>
          </a:p>
          <a:p>
            <a:r>
              <a:rPr lang="pt-BR" sz="2400" dirty="0"/>
              <a:t>Exemplo de execução do programa:</a:t>
            </a:r>
          </a:p>
          <a:p>
            <a:pPr lvl="1"/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</a:rPr>
              <a:t>Escreva um número inteiro: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br>
              <a:rPr lang="pt-BR" sz="2000" dirty="0">
                <a:latin typeface="Consolas" panose="020B0609020204030204" pitchFamily="49" charset="0"/>
              </a:rPr>
            </a:b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</a:rPr>
              <a:t>6 é um número inteiro perfeito</a:t>
            </a:r>
          </a:p>
          <a:p>
            <a:r>
              <a:rPr lang="pt-BR" sz="2400" dirty="0"/>
              <a:t>Outro exemplo de execução do programa:</a:t>
            </a:r>
          </a:p>
          <a:p>
            <a:pPr lvl="1"/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</a:rPr>
              <a:t>Escreva um número inteiro</a:t>
            </a:r>
            <a:r>
              <a:rPr lang="pt-BR" sz="200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pt-BR" sz="2000">
                <a:latin typeface="Consolas" panose="020B0609020204030204" pitchFamily="49" charset="0"/>
              </a:rPr>
              <a:t> </a:t>
            </a:r>
            <a:r>
              <a:rPr lang="pt-BR" sz="200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pt-BR" sz="2000" dirty="0">
                <a:solidFill>
                  <a:srgbClr val="00B050"/>
                </a:solidFill>
                <a:latin typeface="Consolas" panose="020B0609020204030204" pitchFamily="49" charset="0"/>
              </a:rPr>
              <a:t>0</a:t>
            </a:r>
            <a:br>
              <a:rPr lang="pt-BR" sz="2000">
                <a:latin typeface="Consolas" panose="020B0609020204030204" pitchFamily="49" charset="0"/>
              </a:rPr>
            </a:br>
            <a:r>
              <a:rPr lang="pt-BR" sz="2000">
                <a:solidFill>
                  <a:srgbClr val="FF0000"/>
                </a:solidFill>
                <a:latin typeface="Consolas" panose="020B0609020204030204" pitchFamily="49" charset="0"/>
              </a:rPr>
              <a:t>10 NÃ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</a:rPr>
              <a:t>O</a:t>
            </a:r>
            <a:r>
              <a:rPr lang="pt-BR" sz="200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</a:rPr>
              <a:t>é um número inteiro perfeito</a:t>
            </a: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7384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565F9C7-B775-465E-ABB0-6E2BD0B89264}"/>
              </a:ext>
            </a:extLst>
          </p:cNvPr>
          <p:cNvSpPr txBox="1"/>
          <p:nvPr/>
        </p:nvSpPr>
        <p:spPr>
          <a:xfrm>
            <a:off x="1415480" y="1916832"/>
            <a:ext cx="957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Compacte os arquivos deste laboratório e envie o arquivo compactado na tarefa </a:t>
            </a:r>
            <a:r>
              <a:rPr lang="pt-BR" b="1" dirty="0"/>
              <a:t>Entrega do Lab. Semana 2</a:t>
            </a:r>
            <a:r>
              <a:rPr lang="pt-BR" dirty="0"/>
              <a:t>.</a:t>
            </a:r>
          </a:p>
        </p:txBody>
      </p:sp>
      <p:sp>
        <p:nvSpPr>
          <p:cNvPr id="10" name="Espaço Reservado para Número de Slide 3">
            <a:extLst>
              <a:ext uri="{FF2B5EF4-FFF2-40B4-BE49-F238E27FC236}">
                <a16:creationId xmlns:a16="http://schemas.microsoft.com/office/drawing/2014/main" id="{7EED5253-6F8D-442F-AAE8-19C3DE25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5877273"/>
            <a:ext cx="2743200" cy="612428"/>
          </a:xfrm>
          <a:solidFill>
            <a:schemeClr val="bg1"/>
          </a:solidFill>
        </p:spPr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6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161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FB059F9-BD86-4F49-8B9D-20D368B6E2E2}" vid="{DFBC265E-FCD0-1146-B589-9D39084F5BE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2668</TotalTime>
  <Words>557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Tema do Office</vt:lpstr>
      <vt:lpstr>Lab. da semana 3 Estruturas de Controle</vt:lpstr>
      <vt:lpstr>Exemplo 1</vt:lpstr>
      <vt:lpstr>Exercício 1</vt:lpstr>
      <vt:lpstr>Exercício 2</vt:lpstr>
      <vt:lpstr>Exercício 3</vt:lpstr>
      <vt:lpstr>Exercício 4</vt:lpstr>
      <vt:lpstr>Exercício 5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Tomaz Mikio Sasaki</cp:lastModifiedBy>
  <cp:revision>128</cp:revision>
  <cp:lastPrinted>2020-01-27T17:34:03Z</cp:lastPrinted>
  <dcterms:created xsi:type="dcterms:W3CDTF">2020-02-06T20:42:48Z</dcterms:created>
  <dcterms:modified xsi:type="dcterms:W3CDTF">2023-08-27T22:40:48Z</dcterms:modified>
</cp:coreProperties>
</file>